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 id="2147483678" r:id="rId5"/>
  </p:sldMasterIdLst>
  <p:notesMasterIdLst>
    <p:notesMasterId r:id="rId112"/>
  </p:notesMasterIdLst>
  <p:sldIdLst>
    <p:sldId id="256" r:id="rId6"/>
    <p:sldId id="308" r:id="rId7"/>
    <p:sldId id="366" r:id="rId8"/>
    <p:sldId id="367" r:id="rId9"/>
    <p:sldId id="368" r:id="rId10"/>
    <p:sldId id="369" r:id="rId11"/>
    <p:sldId id="370" r:id="rId12"/>
    <p:sldId id="371" r:id="rId13"/>
    <p:sldId id="374" r:id="rId14"/>
    <p:sldId id="372" r:id="rId15"/>
    <p:sldId id="375" r:id="rId16"/>
    <p:sldId id="307" r:id="rId17"/>
    <p:sldId id="340" r:id="rId18"/>
    <p:sldId id="361" r:id="rId19"/>
    <p:sldId id="341" r:id="rId20"/>
    <p:sldId id="343" r:id="rId21"/>
    <p:sldId id="346" r:id="rId22"/>
    <p:sldId id="347" r:id="rId23"/>
    <p:sldId id="357" r:id="rId24"/>
    <p:sldId id="362" r:id="rId25"/>
    <p:sldId id="348" r:id="rId26"/>
    <p:sldId id="349" r:id="rId27"/>
    <p:sldId id="363" r:id="rId28"/>
    <p:sldId id="351" r:id="rId29"/>
    <p:sldId id="304" r:id="rId30"/>
    <p:sldId id="350" r:id="rId31"/>
    <p:sldId id="352" r:id="rId32"/>
    <p:sldId id="353" r:id="rId33"/>
    <p:sldId id="355" r:id="rId34"/>
    <p:sldId id="358" r:id="rId35"/>
    <p:sldId id="354" r:id="rId36"/>
    <p:sldId id="364" r:id="rId37"/>
    <p:sldId id="365" r:id="rId38"/>
    <p:sldId id="305" r:id="rId39"/>
    <p:sldId id="325" r:id="rId40"/>
    <p:sldId id="326" r:id="rId41"/>
    <p:sldId id="327" r:id="rId42"/>
    <p:sldId id="328" r:id="rId43"/>
    <p:sldId id="332" r:id="rId44"/>
    <p:sldId id="334" r:id="rId45"/>
    <p:sldId id="335" r:id="rId46"/>
    <p:sldId id="336" r:id="rId47"/>
    <p:sldId id="337" r:id="rId48"/>
    <p:sldId id="339" r:id="rId49"/>
    <p:sldId id="306" r:id="rId50"/>
    <p:sldId id="309" r:id="rId51"/>
    <p:sldId id="310" r:id="rId52"/>
    <p:sldId id="320" r:id="rId53"/>
    <p:sldId id="321" r:id="rId54"/>
    <p:sldId id="322" r:id="rId55"/>
    <p:sldId id="338" r:id="rId56"/>
    <p:sldId id="314" r:id="rId57"/>
    <p:sldId id="317" r:id="rId58"/>
    <p:sldId id="329" r:id="rId59"/>
    <p:sldId id="333" r:id="rId60"/>
    <p:sldId id="318" r:id="rId61"/>
    <p:sldId id="324" r:id="rId62"/>
    <p:sldId id="331" r:id="rId63"/>
    <p:sldId id="330" r:id="rId64"/>
    <p:sldId id="323" r:id="rId65"/>
    <p:sldId id="257" r:id="rId66"/>
    <p:sldId id="258" r:id="rId67"/>
    <p:sldId id="259"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273" r:id="rId81"/>
    <p:sldId id="274" r:id="rId82"/>
    <p:sldId id="275" r:id="rId83"/>
    <p:sldId id="276" r:id="rId84"/>
    <p:sldId id="277" r:id="rId85"/>
    <p:sldId id="278" r:id="rId86"/>
    <p:sldId id="279" r:id="rId87"/>
    <p:sldId id="280" r:id="rId88"/>
    <p:sldId id="281" r:id="rId89"/>
    <p:sldId id="282" r:id="rId90"/>
    <p:sldId id="283" r:id="rId91"/>
    <p:sldId id="284" r:id="rId92"/>
    <p:sldId id="285" r:id="rId93"/>
    <p:sldId id="286" r:id="rId94"/>
    <p:sldId id="287" r:id="rId95"/>
    <p:sldId id="288" r:id="rId96"/>
    <p:sldId id="289" r:id="rId97"/>
    <p:sldId id="290" r:id="rId98"/>
    <p:sldId id="291" r:id="rId99"/>
    <p:sldId id="292" r:id="rId100"/>
    <p:sldId id="293" r:id="rId101"/>
    <p:sldId id="294" r:id="rId102"/>
    <p:sldId id="295" r:id="rId103"/>
    <p:sldId id="296" r:id="rId104"/>
    <p:sldId id="297" r:id="rId105"/>
    <p:sldId id="298" r:id="rId106"/>
    <p:sldId id="299" r:id="rId107"/>
    <p:sldId id="300" r:id="rId108"/>
    <p:sldId id="301" r:id="rId109"/>
    <p:sldId id="302" r:id="rId110"/>
    <p:sldId id="303" r:id="rId111"/>
  </p:sldIdLst>
  <p:sldSz cx="9144000" cy="5143500" type="screen16x9"/>
  <p:notesSz cx="6858000" cy="9144000"/>
  <p:embeddedFontLst>
    <p:embeddedFont>
      <p:font typeface="Amatic SC" panose="020B0604020202020204" charset="-79"/>
      <p:regular r:id="rId113"/>
      <p:bold r:id="rId114"/>
    </p:embeddedFont>
    <p:embeddedFont>
      <p:font typeface="Berlin Sans FB" panose="020B0604020202020204" charset="0"/>
      <p:regular r:id="rId115"/>
      <p:bold r:id="rId116"/>
    </p:embeddedFont>
    <p:embeddedFont>
      <p:font typeface="Calibri" panose="020F0502020204030204" pitchFamily="34" charset="0"/>
      <p:regular r:id="rId117"/>
      <p:bold r:id="rId118"/>
      <p:italic r:id="rId119"/>
      <p:boldItalic r:id="rId120"/>
    </p:embeddedFont>
    <p:embeddedFont>
      <p:font typeface="Karla" panose="020B0604020202020204" charset="0"/>
      <p:regular r:id="rId121"/>
      <p:bold r:id="rId122"/>
      <p:italic r:id="rId123"/>
      <p:boldItalic r:id="rId124"/>
    </p:embeddedFont>
    <p:embeddedFont>
      <p:font typeface="Open Sans" panose="020B0604020202020204" charset="0"/>
      <p:regular r:id="rId125"/>
      <p:bold r:id="rId126"/>
      <p:italic r:id="rId127"/>
      <p:boldItalic r:id="rId128"/>
    </p:embeddedFont>
    <p:embeddedFont>
      <p:font typeface="PT Sans" panose="020B0604020202020204" charset="0"/>
      <p:regular r:id="rId129"/>
      <p:bold r:id="rId130"/>
      <p:italic r:id="rId131"/>
      <p:boldItalic r:id="rId132"/>
    </p:embeddedFont>
    <p:embeddedFont>
      <p:font typeface="Roboto Medium" panose="020B0604020202020204" charset="0"/>
      <p:regular r:id="rId133"/>
      <p:bold r:id="rId134"/>
      <p:italic r:id="rId135"/>
      <p:boldItalic r:id="rId136"/>
    </p:embeddedFont>
    <p:embeddedFont>
      <p:font typeface="Verdana Pro" panose="020B0604020202020204" charset="0"/>
      <p:regular r:id="rId137"/>
      <p:bold r:id="rId138"/>
      <p:italic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A92C"/>
    <a:srgbClr val="FFFFFF"/>
    <a:srgbClr val="D8BB91"/>
    <a:srgbClr val="F0A613"/>
    <a:srgbClr val="DE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99FC35-C90C-44C9-943B-2267959776F7}" v="12" dt="2022-11-17T15:38:33.958"/>
    <p1510:client id="{0D2DAF7D-E1F7-420B-9945-266A651FC57E}" v="11" dt="2022-11-17T15:48:34.404"/>
    <p1510:client id="{48E12D2D-3C1A-2045-90CA-124F166DD2D4}" v="4661" dt="2022-11-18T14:35:34.176"/>
    <p1510:client id="{4CF0CEF3-16D6-A749-8284-F9FDC229C988}" v="1218" vWet="1226" dt="2022-11-18T14:25:50.935"/>
    <p1510:client id="{4EF5712C-4EF2-4CFF-AC6F-E0966F7A5850}" v="731" dt="2022-11-17T18:40:26.794"/>
    <p1510:client id="{60907377-EB19-486F-AC7D-F0470C1758E7}" v="3" dt="2022-11-18T04:41:31.378"/>
    <p1510:client id="{7554964B-CED9-4CEB-B8D4-D531C58E2003}" v="4283" vWet="4285" dt="2022-11-18T12:19:21.759"/>
    <p1510:client id="{83AE7124-E38D-4D0F-98E8-DEBCA3A19598}" v="1" dt="2022-11-18T04:36:10.255"/>
    <p1510:client id="{BCC2CA9F-EA41-46F2-9CE1-A47E6E488B39}" v="7" dt="2022-11-17T17:35:04.053"/>
    <p1510:client id="{C3AD099A-3C21-4021-A5D2-528FE25E85F2}" v="38" vWet="40" dt="2022-11-17T18:41:57.224"/>
    <p1510:client id="{EF4F8E94-07EF-4E13-9C4B-F8AE6B257C74}" v="4" dt="2022-11-17T14:41:30.465"/>
    <p1510:client id="{F92382B0-9541-4A17-8F91-B76BB8ED716B}" v="811" dt="2022-11-17T18:29:49.105"/>
  </p1510:revLst>
</p1510:revInfo>
</file>

<file path=ppt/tableStyles.xml><?xml version="1.0" encoding="utf-8"?>
<a:tblStyleLst xmlns:a="http://schemas.openxmlformats.org/drawingml/2006/main" def="{B9641FDF-ECAC-4845-9143-B5A75C75C08A}">
  <a:tblStyle styleId="{B9641FDF-ECAC-4845-9143-B5A75C75C0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05"/>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2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16.fntdata"/><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fntdata"/><Relationship Id="rId118" Type="http://schemas.openxmlformats.org/officeDocument/2006/relationships/font" Target="fonts/font6.fntdata"/><Relationship Id="rId134" Type="http://schemas.openxmlformats.org/officeDocument/2006/relationships/font" Target="fonts/font22.fntdata"/><Relationship Id="rId139" Type="http://schemas.openxmlformats.org/officeDocument/2006/relationships/font" Target="fonts/font27.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2.fntdata"/><Relationship Id="rId129" Type="http://schemas.openxmlformats.org/officeDocument/2006/relationships/font" Target="fonts/font17.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28.fntdata"/><Relationship Id="rId14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18.fntdata"/><Relationship Id="rId135" Type="http://schemas.openxmlformats.org/officeDocument/2006/relationships/font" Target="fonts/font23.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8.fntdata"/><Relationship Id="rId125" Type="http://schemas.openxmlformats.org/officeDocument/2006/relationships/font" Target="fonts/font13.fntdata"/><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font" Target="fonts/font3.fntdata"/><Relationship Id="rId131" Type="http://schemas.openxmlformats.org/officeDocument/2006/relationships/font" Target="fonts/font19.fntdata"/><Relationship Id="rId136" Type="http://schemas.openxmlformats.org/officeDocument/2006/relationships/font" Target="fonts/font2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9.fntdata"/><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4.fntdata"/><Relationship Id="rId137"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20.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10.fntdata"/><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notesMaster" Target="notesMasters/notesMaster1.xml"/><Relationship Id="rId133" Type="http://schemas.openxmlformats.org/officeDocument/2006/relationships/font" Target="fonts/font2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1.fntdata"/><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IE WONG MEI CHI#" userId="S::angi0006@e.ntu.edu.sg::fa23096d-d2fb-4ebc-ae9e-5c3f27c9f200" providerId="AD" clId="Web-{4EF5712C-4EF2-4CFF-AC6F-E0966F7A5850}"/>
    <pc:docChg chg="addSld delSld modSld">
      <pc:chgData name="#ANGIE WONG MEI CHI#" userId="S::angi0006@e.ntu.edu.sg::fa23096d-d2fb-4ebc-ae9e-5c3f27c9f200" providerId="AD" clId="Web-{4EF5712C-4EF2-4CFF-AC6F-E0966F7A5850}" dt="2022-11-17T18:40:26.794" v="627" actId="1076"/>
      <pc:docMkLst>
        <pc:docMk/>
      </pc:docMkLst>
      <pc:sldChg chg="addSp delSp modSp">
        <pc:chgData name="#ANGIE WONG MEI CHI#" userId="S::angi0006@e.ntu.edu.sg::fa23096d-d2fb-4ebc-ae9e-5c3f27c9f200" providerId="AD" clId="Web-{4EF5712C-4EF2-4CFF-AC6F-E0966F7A5850}" dt="2022-11-17T18:16:18.950" v="403" actId="1076"/>
        <pc:sldMkLst>
          <pc:docMk/>
          <pc:sldMk cId="929940378" sldId="309"/>
        </pc:sldMkLst>
        <pc:spChg chg="mod">
          <ac:chgData name="#ANGIE WONG MEI CHI#" userId="S::angi0006@e.ntu.edu.sg::fa23096d-d2fb-4ebc-ae9e-5c3f27c9f200" providerId="AD" clId="Web-{4EF5712C-4EF2-4CFF-AC6F-E0966F7A5850}" dt="2022-11-17T18:16:18.919" v="399" actId="1076"/>
          <ac:spMkLst>
            <pc:docMk/>
            <pc:sldMk cId="929940378" sldId="309"/>
            <ac:spMk id="3" creationId="{4102B1AD-7F28-4033-7EDD-474C7E06BF83}"/>
          </ac:spMkLst>
        </pc:spChg>
        <pc:spChg chg="mod">
          <ac:chgData name="#ANGIE WONG MEI CHI#" userId="S::angi0006@e.ntu.edu.sg::fa23096d-d2fb-4ebc-ae9e-5c3f27c9f200" providerId="AD" clId="Web-{4EF5712C-4EF2-4CFF-AC6F-E0966F7A5850}" dt="2022-11-17T18:16:18.919" v="400" actId="1076"/>
          <ac:spMkLst>
            <pc:docMk/>
            <pc:sldMk cId="929940378" sldId="309"/>
            <ac:spMk id="4" creationId="{449AD649-DC51-C0F3-49A2-740AD291B841}"/>
          </ac:spMkLst>
        </pc:spChg>
        <pc:spChg chg="mod">
          <ac:chgData name="#ANGIE WONG MEI CHI#" userId="S::angi0006@e.ntu.edu.sg::fa23096d-d2fb-4ebc-ae9e-5c3f27c9f200" providerId="AD" clId="Web-{4EF5712C-4EF2-4CFF-AC6F-E0966F7A5850}" dt="2022-11-17T18:05:07.654" v="286" actId="20577"/>
          <ac:spMkLst>
            <pc:docMk/>
            <pc:sldMk cId="929940378" sldId="309"/>
            <ac:spMk id="5" creationId="{5854244D-4E4C-56AA-41B1-07B930B67D52}"/>
          </ac:spMkLst>
        </pc:spChg>
        <pc:spChg chg="mod">
          <ac:chgData name="#ANGIE WONG MEI CHI#" userId="S::angi0006@e.ntu.edu.sg::fa23096d-d2fb-4ebc-ae9e-5c3f27c9f200" providerId="AD" clId="Web-{4EF5712C-4EF2-4CFF-AC6F-E0966F7A5850}" dt="2022-11-17T18:16:18.934" v="401" actId="1076"/>
          <ac:spMkLst>
            <pc:docMk/>
            <pc:sldMk cId="929940378" sldId="309"/>
            <ac:spMk id="15" creationId="{3E9C395E-E96D-C136-4162-D5493B1C11EC}"/>
          </ac:spMkLst>
        </pc:spChg>
        <pc:spChg chg="mod">
          <ac:chgData name="#ANGIE WONG MEI CHI#" userId="S::angi0006@e.ntu.edu.sg::fa23096d-d2fb-4ebc-ae9e-5c3f27c9f200" providerId="AD" clId="Web-{4EF5712C-4EF2-4CFF-AC6F-E0966F7A5850}" dt="2022-11-17T18:16:18.934" v="402" actId="1076"/>
          <ac:spMkLst>
            <pc:docMk/>
            <pc:sldMk cId="929940378" sldId="309"/>
            <ac:spMk id="22" creationId="{29790854-6AE7-6367-3BA5-09BC813D3D41}"/>
          </ac:spMkLst>
        </pc:spChg>
        <pc:picChg chg="add del mod">
          <ac:chgData name="#ANGIE WONG MEI CHI#" userId="S::angi0006@e.ntu.edu.sg::fa23096d-d2fb-4ebc-ae9e-5c3f27c9f200" providerId="AD" clId="Web-{4EF5712C-4EF2-4CFF-AC6F-E0966F7A5850}" dt="2022-11-17T18:15:55.121" v="395"/>
          <ac:picMkLst>
            <pc:docMk/>
            <pc:sldMk cId="929940378" sldId="309"/>
            <ac:picMk id="6" creationId="{59E80474-4550-80FB-BFA1-AAEF5C1D3BB0}"/>
          </ac:picMkLst>
        </pc:picChg>
        <pc:picChg chg="add mod">
          <ac:chgData name="#ANGIE WONG MEI CHI#" userId="S::angi0006@e.ntu.edu.sg::fa23096d-d2fb-4ebc-ae9e-5c3f27c9f200" providerId="AD" clId="Web-{4EF5712C-4EF2-4CFF-AC6F-E0966F7A5850}" dt="2022-11-17T18:16:18.950" v="403" actId="1076"/>
          <ac:picMkLst>
            <pc:docMk/>
            <pc:sldMk cId="929940378" sldId="309"/>
            <ac:picMk id="7" creationId="{515E414F-5150-D0F3-6217-21A4D0DF3515}"/>
          </ac:picMkLst>
        </pc:picChg>
        <pc:picChg chg="add mod">
          <ac:chgData name="#ANGIE WONG MEI CHI#" userId="S::angi0006@e.ntu.edu.sg::fa23096d-d2fb-4ebc-ae9e-5c3f27c9f200" providerId="AD" clId="Web-{4EF5712C-4EF2-4CFF-AC6F-E0966F7A5850}" dt="2022-11-17T18:16:04.481" v="398" actId="1076"/>
          <ac:picMkLst>
            <pc:docMk/>
            <pc:sldMk cId="929940378" sldId="309"/>
            <ac:picMk id="8" creationId="{D2B2CC4E-F9EC-BA5E-77A2-0B1E01E529EC}"/>
          </ac:picMkLst>
        </pc:picChg>
        <pc:picChg chg="del">
          <ac:chgData name="#ANGIE WONG MEI CHI#" userId="S::angi0006@e.ntu.edu.sg::fa23096d-d2fb-4ebc-ae9e-5c3f27c9f200" providerId="AD" clId="Web-{4EF5712C-4EF2-4CFF-AC6F-E0966F7A5850}" dt="2022-11-17T18:14:57.386" v="389"/>
          <ac:picMkLst>
            <pc:docMk/>
            <pc:sldMk cId="929940378" sldId="309"/>
            <ac:picMk id="25" creationId="{7DF77984-8BAC-3427-5305-85904BC460BA}"/>
          </ac:picMkLst>
        </pc:picChg>
        <pc:picChg chg="del mod">
          <ac:chgData name="#ANGIE WONG MEI CHI#" userId="S::angi0006@e.ntu.edu.sg::fa23096d-d2fb-4ebc-ae9e-5c3f27c9f200" providerId="AD" clId="Web-{4EF5712C-4EF2-4CFF-AC6F-E0966F7A5850}" dt="2022-11-17T18:14:42.026" v="384"/>
          <ac:picMkLst>
            <pc:docMk/>
            <pc:sldMk cId="929940378" sldId="309"/>
            <ac:picMk id="26" creationId="{D73BA855-9FFC-E18E-D8CC-E8CEEE9CFA63}"/>
          </ac:picMkLst>
        </pc:picChg>
      </pc:sldChg>
      <pc:sldChg chg="addSp delSp modSp">
        <pc:chgData name="#ANGIE WONG MEI CHI#" userId="S::angi0006@e.ntu.edu.sg::fa23096d-d2fb-4ebc-ae9e-5c3f27c9f200" providerId="AD" clId="Web-{4EF5712C-4EF2-4CFF-AC6F-E0966F7A5850}" dt="2022-11-17T18:10:23.270" v="341" actId="14100"/>
        <pc:sldMkLst>
          <pc:docMk/>
          <pc:sldMk cId="217288651" sldId="310"/>
        </pc:sldMkLst>
        <pc:spChg chg="del">
          <ac:chgData name="#ANGIE WONG MEI CHI#" userId="S::angi0006@e.ntu.edu.sg::fa23096d-d2fb-4ebc-ae9e-5c3f27c9f200" providerId="AD" clId="Web-{4EF5712C-4EF2-4CFF-AC6F-E0966F7A5850}" dt="2022-11-17T17:25:51.649" v="0"/>
          <ac:spMkLst>
            <pc:docMk/>
            <pc:sldMk cId="217288651" sldId="310"/>
            <ac:spMk id="3" creationId="{74061964-69AC-8D2E-2AFF-3884E8BBFEBE}"/>
          </ac:spMkLst>
        </pc:spChg>
        <pc:picChg chg="add mod">
          <ac:chgData name="#ANGIE WONG MEI CHI#" userId="S::angi0006@e.ntu.edu.sg::fa23096d-d2fb-4ebc-ae9e-5c3f27c9f200" providerId="AD" clId="Web-{4EF5712C-4EF2-4CFF-AC6F-E0966F7A5850}" dt="2022-11-17T17:26:37.510" v="6" actId="1076"/>
          <ac:picMkLst>
            <pc:docMk/>
            <pc:sldMk cId="217288651" sldId="310"/>
            <ac:picMk id="4" creationId="{53FD989C-808B-51ED-14A5-2E6676A093E5}"/>
          </ac:picMkLst>
        </pc:picChg>
        <pc:picChg chg="del">
          <ac:chgData name="#ANGIE WONG MEI CHI#" userId="S::angi0006@e.ntu.edu.sg::fa23096d-d2fb-4ebc-ae9e-5c3f27c9f200" providerId="AD" clId="Web-{4EF5712C-4EF2-4CFF-AC6F-E0966F7A5850}" dt="2022-11-17T18:05:14.654" v="287"/>
          <ac:picMkLst>
            <pc:docMk/>
            <pc:sldMk cId="217288651" sldId="310"/>
            <ac:picMk id="5" creationId="{C5D29D68-00F2-3A27-83C6-3C2A604487C9}"/>
          </ac:picMkLst>
        </pc:picChg>
        <pc:picChg chg="mod">
          <ac:chgData name="#ANGIE WONG MEI CHI#" userId="S::angi0006@e.ntu.edu.sg::fa23096d-d2fb-4ebc-ae9e-5c3f27c9f200" providerId="AD" clId="Web-{4EF5712C-4EF2-4CFF-AC6F-E0966F7A5850}" dt="2022-11-17T17:25:57.228" v="2" actId="1076"/>
          <ac:picMkLst>
            <pc:docMk/>
            <pc:sldMk cId="217288651" sldId="310"/>
            <ac:picMk id="6" creationId="{98C1F9D2-9786-B358-CE56-72180B703223}"/>
          </ac:picMkLst>
        </pc:picChg>
        <pc:picChg chg="add del mod">
          <ac:chgData name="#ANGIE WONG MEI CHI#" userId="S::angi0006@e.ntu.edu.sg::fa23096d-d2fb-4ebc-ae9e-5c3f27c9f200" providerId="AD" clId="Web-{4EF5712C-4EF2-4CFF-AC6F-E0966F7A5850}" dt="2022-11-17T18:05:31.248" v="290"/>
          <ac:picMkLst>
            <pc:docMk/>
            <pc:sldMk cId="217288651" sldId="310"/>
            <ac:picMk id="7" creationId="{187E3B31-47C6-E35C-50F3-8F9156E573C5}"/>
          </ac:picMkLst>
        </pc:picChg>
        <pc:picChg chg="add del mod">
          <ac:chgData name="#ANGIE WONG MEI CHI#" userId="S::angi0006@e.ntu.edu.sg::fa23096d-d2fb-4ebc-ae9e-5c3f27c9f200" providerId="AD" clId="Web-{4EF5712C-4EF2-4CFF-AC6F-E0966F7A5850}" dt="2022-11-17T18:05:58.968" v="293"/>
          <ac:picMkLst>
            <pc:docMk/>
            <pc:sldMk cId="217288651" sldId="310"/>
            <ac:picMk id="8" creationId="{8DF2E1F1-2A80-2EC6-5631-2824DB308758}"/>
          </ac:picMkLst>
        </pc:picChg>
        <pc:picChg chg="add mod">
          <ac:chgData name="#ANGIE WONG MEI CHI#" userId="S::angi0006@e.ntu.edu.sg::fa23096d-d2fb-4ebc-ae9e-5c3f27c9f200" providerId="AD" clId="Web-{4EF5712C-4EF2-4CFF-AC6F-E0966F7A5850}" dt="2022-11-17T18:10:23.270" v="341" actId="14100"/>
          <ac:picMkLst>
            <pc:docMk/>
            <pc:sldMk cId="217288651" sldId="310"/>
            <ac:picMk id="9" creationId="{ABCD7D50-A6A5-7DFF-CA50-57BD4BB48EC7}"/>
          </ac:picMkLst>
        </pc:picChg>
      </pc:sldChg>
      <pc:sldChg chg="addSp delSp modSp">
        <pc:chgData name="#ANGIE WONG MEI CHI#" userId="S::angi0006@e.ntu.edu.sg::fa23096d-d2fb-4ebc-ae9e-5c3f27c9f200" providerId="AD" clId="Web-{4EF5712C-4EF2-4CFF-AC6F-E0966F7A5850}" dt="2022-11-17T18:11:08.677" v="347"/>
        <pc:sldMkLst>
          <pc:docMk/>
          <pc:sldMk cId="3497750722" sldId="314"/>
        </pc:sldMkLst>
        <pc:spChg chg="add del mod">
          <ac:chgData name="#ANGIE WONG MEI CHI#" userId="S::angi0006@e.ntu.edu.sg::fa23096d-d2fb-4ebc-ae9e-5c3f27c9f200" providerId="AD" clId="Web-{4EF5712C-4EF2-4CFF-AC6F-E0966F7A5850}" dt="2022-11-17T17:40:02.277" v="84" actId="20577"/>
          <ac:spMkLst>
            <pc:docMk/>
            <pc:sldMk cId="3497750722" sldId="314"/>
            <ac:spMk id="2" creationId="{D59DCF62-5834-39E1-D923-25DD9A0B70F8}"/>
          </ac:spMkLst>
        </pc:spChg>
        <pc:spChg chg="del mod">
          <ac:chgData name="#ANGIE WONG MEI CHI#" userId="S::angi0006@e.ntu.edu.sg::fa23096d-d2fb-4ebc-ae9e-5c3f27c9f200" providerId="AD" clId="Web-{4EF5712C-4EF2-4CFF-AC6F-E0966F7A5850}" dt="2022-11-17T17:33:45.519" v="37"/>
          <ac:spMkLst>
            <pc:docMk/>
            <pc:sldMk cId="3497750722" sldId="314"/>
            <ac:spMk id="3" creationId="{74061964-69AC-8D2E-2AFF-3884E8BBFEBE}"/>
          </ac:spMkLst>
        </pc:spChg>
        <pc:spChg chg="add del mod">
          <ac:chgData name="#ANGIE WONG MEI CHI#" userId="S::angi0006@e.ntu.edu.sg::fa23096d-d2fb-4ebc-ae9e-5c3f27c9f200" providerId="AD" clId="Web-{4EF5712C-4EF2-4CFF-AC6F-E0966F7A5850}" dt="2022-11-17T17:39:47.746" v="77"/>
          <ac:spMkLst>
            <pc:docMk/>
            <pc:sldMk cId="3497750722" sldId="314"/>
            <ac:spMk id="8" creationId="{C2079F54-4314-9C0F-2E73-4E2FB63048D1}"/>
          </ac:spMkLst>
        </pc:spChg>
        <pc:picChg chg="add mod">
          <ac:chgData name="#ANGIE WONG MEI CHI#" userId="S::angi0006@e.ntu.edu.sg::fa23096d-d2fb-4ebc-ae9e-5c3f27c9f200" providerId="AD" clId="Web-{4EF5712C-4EF2-4CFF-AC6F-E0966F7A5850}" dt="2022-11-17T17:42:39.890" v="106" actId="14100"/>
          <ac:picMkLst>
            <pc:docMk/>
            <pc:sldMk cId="3497750722" sldId="314"/>
            <ac:picMk id="4" creationId="{A1EF0BAA-B725-FDBA-3D2E-94CA8B699A7C}"/>
          </ac:picMkLst>
        </pc:picChg>
        <pc:picChg chg="del">
          <ac:chgData name="#ANGIE WONG MEI CHI#" userId="S::angi0006@e.ntu.edu.sg::fa23096d-d2fb-4ebc-ae9e-5c3f27c9f200" providerId="AD" clId="Web-{4EF5712C-4EF2-4CFF-AC6F-E0966F7A5850}" dt="2022-11-17T18:11:08.677" v="347"/>
          <ac:picMkLst>
            <pc:docMk/>
            <pc:sldMk cId="3497750722" sldId="314"/>
            <ac:picMk id="5" creationId="{1A14B659-7F2C-3DC9-73E2-CE6C329C82DF}"/>
          </ac:picMkLst>
        </pc:picChg>
        <pc:picChg chg="mod">
          <ac:chgData name="#ANGIE WONG MEI CHI#" userId="S::angi0006@e.ntu.edu.sg::fa23096d-d2fb-4ebc-ae9e-5c3f27c9f200" providerId="AD" clId="Web-{4EF5712C-4EF2-4CFF-AC6F-E0966F7A5850}" dt="2022-11-17T17:35:12.833" v="49" actId="1076"/>
          <ac:picMkLst>
            <pc:docMk/>
            <pc:sldMk cId="3497750722" sldId="314"/>
            <ac:picMk id="7" creationId="{B213C7C4-A822-9B64-94E5-C2A972A68137}"/>
          </ac:picMkLst>
        </pc:picChg>
        <pc:picChg chg="add mod">
          <ac:chgData name="#ANGIE WONG MEI CHI#" userId="S::angi0006@e.ntu.edu.sg::fa23096d-d2fb-4ebc-ae9e-5c3f27c9f200" providerId="AD" clId="Web-{4EF5712C-4EF2-4CFF-AC6F-E0966F7A5850}" dt="2022-11-17T18:10:11.504" v="338" actId="1076"/>
          <ac:picMkLst>
            <pc:docMk/>
            <pc:sldMk cId="3497750722" sldId="314"/>
            <ac:picMk id="9" creationId="{CE86A172-7354-0F6D-B418-A790BE37878B}"/>
          </ac:picMkLst>
        </pc:picChg>
      </pc:sldChg>
      <pc:sldChg chg="addSp delSp modSp">
        <pc:chgData name="#ANGIE WONG MEI CHI#" userId="S::angi0006@e.ntu.edu.sg::fa23096d-d2fb-4ebc-ae9e-5c3f27c9f200" providerId="AD" clId="Web-{4EF5712C-4EF2-4CFF-AC6F-E0966F7A5850}" dt="2022-11-17T18:12:14.491" v="357" actId="1076"/>
        <pc:sldMkLst>
          <pc:docMk/>
          <pc:sldMk cId="772003469" sldId="317"/>
        </pc:sldMkLst>
        <pc:spChg chg="mod">
          <ac:chgData name="#ANGIE WONG MEI CHI#" userId="S::angi0006@e.ntu.edu.sg::fa23096d-d2fb-4ebc-ae9e-5c3f27c9f200" providerId="AD" clId="Web-{4EF5712C-4EF2-4CFF-AC6F-E0966F7A5850}" dt="2022-11-17T17:40:28.919" v="96" actId="20577"/>
          <ac:spMkLst>
            <pc:docMk/>
            <pc:sldMk cId="772003469" sldId="317"/>
            <ac:spMk id="2" creationId="{D59DCF62-5834-39E1-D923-25DD9A0B70F8}"/>
          </ac:spMkLst>
        </pc:spChg>
        <pc:spChg chg="del mod">
          <ac:chgData name="#ANGIE WONG MEI CHI#" userId="S::angi0006@e.ntu.edu.sg::fa23096d-d2fb-4ebc-ae9e-5c3f27c9f200" providerId="AD" clId="Web-{4EF5712C-4EF2-4CFF-AC6F-E0966F7A5850}" dt="2022-11-17T17:35:27.396" v="53"/>
          <ac:spMkLst>
            <pc:docMk/>
            <pc:sldMk cId="772003469" sldId="317"/>
            <ac:spMk id="3" creationId="{74061964-69AC-8D2E-2AFF-3884E8BBFEBE}"/>
          </ac:spMkLst>
        </pc:spChg>
        <pc:picChg chg="mod">
          <ac:chgData name="#ANGIE WONG MEI CHI#" userId="S::angi0006@e.ntu.edu.sg::fa23096d-d2fb-4ebc-ae9e-5c3f27c9f200" providerId="AD" clId="Web-{4EF5712C-4EF2-4CFF-AC6F-E0966F7A5850}" dt="2022-11-17T17:36:03.194" v="55" actId="1076"/>
          <ac:picMkLst>
            <pc:docMk/>
            <pc:sldMk cId="772003469" sldId="317"/>
            <ac:picMk id="4" creationId="{071C4C8E-97A4-DC71-F048-1F22D1EECB01}"/>
          </ac:picMkLst>
        </pc:picChg>
        <pc:picChg chg="del">
          <ac:chgData name="#ANGIE WONG MEI CHI#" userId="S::angi0006@e.ntu.edu.sg::fa23096d-d2fb-4ebc-ae9e-5c3f27c9f200" providerId="AD" clId="Web-{4EF5712C-4EF2-4CFF-AC6F-E0966F7A5850}" dt="2022-11-17T18:11:03.802" v="345"/>
          <ac:picMkLst>
            <pc:docMk/>
            <pc:sldMk cId="772003469" sldId="317"/>
            <ac:picMk id="5" creationId="{1A14B659-7F2C-3DC9-73E2-CE6C329C82DF}"/>
          </ac:picMkLst>
        </pc:picChg>
        <pc:picChg chg="add mod">
          <ac:chgData name="#ANGIE WONG MEI CHI#" userId="S::angi0006@e.ntu.edu.sg::fa23096d-d2fb-4ebc-ae9e-5c3f27c9f200" providerId="AD" clId="Web-{4EF5712C-4EF2-4CFF-AC6F-E0966F7A5850}" dt="2022-11-17T17:38:31.260" v="70" actId="1076"/>
          <ac:picMkLst>
            <pc:docMk/>
            <pc:sldMk cId="772003469" sldId="317"/>
            <ac:picMk id="6" creationId="{1A1108ED-16A7-DCB7-1656-CD21E40FBB36}"/>
          </ac:picMkLst>
        </pc:picChg>
        <pc:picChg chg="add del mod">
          <ac:chgData name="#ANGIE WONG MEI CHI#" userId="S::angi0006@e.ntu.edu.sg::fa23096d-d2fb-4ebc-ae9e-5c3f27c9f200" providerId="AD" clId="Web-{4EF5712C-4EF2-4CFF-AC6F-E0966F7A5850}" dt="2022-11-17T18:11:38.069" v="349"/>
          <ac:picMkLst>
            <pc:docMk/>
            <pc:sldMk cId="772003469" sldId="317"/>
            <ac:picMk id="7" creationId="{1DA9B814-0542-79EC-4ADF-DD5FC4091990}"/>
          </ac:picMkLst>
        </pc:picChg>
        <pc:picChg chg="add mod">
          <ac:chgData name="#ANGIE WONG MEI CHI#" userId="S::angi0006@e.ntu.edu.sg::fa23096d-d2fb-4ebc-ae9e-5c3f27c9f200" providerId="AD" clId="Web-{4EF5712C-4EF2-4CFF-AC6F-E0966F7A5850}" dt="2022-11-17T18:12:14.491" v="357" actId="1076"/>
          <ac:picMkLst>
            <pc:docMk/>
            <pc:sldMk cId="772003469" sldId="317"/>
            <ac:picMk id="8" creationId="{350CF062-60E5-1B9C-7EF5-11FCE666A2BF}"/>
          </ac:picMkLst>
        </pc:picChg>
      </pc:sldChg>
      <pc:sldChg chg="addSp delSp modSp">
        <pc:chgData name="#ANGIE WONG MEI CHI#" userId="S::angi0006@e.ntu.edu.sg::fa23096d-d2fb-4ebc-ae9e-5c3f27c9f200" providerId="AD" clId="Web-{4EF5712C-4EF2-4CFF-AC6F-E0966F7A5850}" dt="2022-11-17T18:11:06.318" v="346"/>
        <pc:sldMkLst>
          <pc:docMk/>
          <pc:sldMk cId="1993280566" sldId="318"/>
        </pc:sldMkLst>
        <pc:spChg chg="mod">
          <ac:chgData name="#ANGIE WONG MEI CHI#" userId="S::angi0006@e.ntu.edu.sg::fa23096d-d2fb-4ebc-ae9e-5c3f27c9f200" providerId="AD" clId="Web-{4EF5712C-4EF2-4CFF-AC6F-E0966F7A5850}" dt="2022-11-17T17:40:51.622" v="105" actId="20577"/>
          <ac:spMkLst>
            <pc:docMk/>
            <pc:sldMk cId="1993280566" sldId="318"/>
            <ac:spMk id="2" creationId="{D59DCF62-5834-39E1-D923-25DD9A0B70F8}"/>
          </ac:spMkLst>
        </pc:spChg>
        <pc:spChg chg="del mod">
          <ac:chgData name="#ANGIE WONG MEI CHI#" userId="S::angi0006@e.ntu.edu.sg::fa23096d-d2fb-4ebc-ae9e-5c3f27c9f200" providerId="AD" clId="Web-{4EF5712C-4EF2-4CFF-AC6F-E0966F7A5850}" dt="2022-11-17T17:36:13.475" v="57"/>
          <ac:spMkLst>
            <pc:docMk/>
            <pc:sldMk cId="1993280566" sldId="318"/>
            <ac:spMk id="3" creationId="{74061964-69AC-8D2E-2AFF-3884E8BBFEBE}"/>
          </ac:spMkLst>
        </pc:spChg>
        <pc:picChg chg="mod">
          <ac:chgData name="#ANGIE WONG MEI CHI#" userId="S::angi0006@e.ntu.edu.sg::fa23096d-d2fb-4ebc-ae9e-5c3f27c9f200" providerId="AD" clId="Web-{4EF5712C-4EF2-4CFF-AC6F-E0966F7A5850}" dt="2022-11-17T17:36:24.476" v="61" actId="1076"/>
          <ac:picMkLst>
            <pc:docMk/>
            <pc:sldMk cId="1993280566" sldId="318"/>
            <ac:picMk id="4" creationId="{B2F5B5A3-2705-035F-45FB-9D198BCB10B8}"/>
          </ac:picMkLst>
        </pc:picChg>
        <pc:picChg chg="del">
          <ac:chgData name="#ANGIE WONG MEI CHI#" userId="S::angi0006@e.ntu.edu.sg::fa23096d-d2fb-4ebc-ae9e-5c3f27c9f200" providerId="AD" clId="Web-{4EF5712C-4EF2-4CFF-AC6F-E0966F7A5850}" dt="2022-11-17T18:11:06.318" v="346"/>
          <ac:picMkLst>
            <pc:docMk/>
            <pc:sldMk cId="1993280566" sldId="318"/>
            <ac:picMk id="5" creationId="{1A14B659-7F2C-3DC9-73E2-CE6C329C82DF}"/>
          </ac:picMkLst>
        </pc:picChg>
        <pc:picChg chg="add mod">
          <ac:chgData name="#ANGIE WONG MEI CHI#" userId="S::angi0006@e.ntu.edu.sg::fa23096d-d2fb-4ebc-ae9e-5c3f27c9f200" providerId="AD" clId="Web-{4EF5712C-4EF2-4CFF-AC6F-E0966F7A5850}" dt="2022-11-17T17:37:39.118" v="65" actId="1076"/>
          <ac:picMkLst>
            <pc:docMk/>
            <pc:sldMk cId="1993280566" sldId="318"/>
            <ac:picMk id="6" creationId="{23EF6DDE-6894-60C9-8C0E-9D0D306FD89F}"/>
          </ac:picMkLst>
        </pc:picChg>
        <pc:picChg chg="add mod">
          <ac:chgData name="#ANGIE WONG MEI CHI#" userId="S::angi0006@e.ntu.edu.sg::fa23096d-d2fb-4ebc-ae9e-5c3f27c9f200" providerId="AD" clId="Web-{4EF5712C-4EF2-4CFF-AC6F-E0966F7A5850}" dt="2022-11-17T18:11:00.490" v="344" actId="1076"/>
          <ac:picMkLst>
            <pc:docMk/>
            <pc:sldMk cId="1993280566" sldId="318"/>
            <ac:picMk id="7" creationId="{7E3980A7-8AB7-C4D1-29D4-DD6B98079F7F}"/>
          </ac:picMkLst>
        </pc:picChg>
      </pc:sldChg>
      <pc:sldChg chg="delSp del">
        <pc:chgData name="#ANGIE WONG MEI CHI#" userId="S::angi0006@e.ntu.edu.sg::fa23096d-d2fb-4ebc-ae9e-5c3f27c9f200" providerId="AD" clId="Web-{4EF5712C-4EF2-4CFF-AC6F-E0966F7A5850}" dt="2022-11-17T17:30:45.406" v="20"/>
        <pc:sldMkLst>
          <pc:docMk/>
          <pc:sldMk cId="1423822429" sldId="319"/>
        </pc:sldMkLst>
        <pc:spChg chg="del">
          <ac:chgData name="#ANGIE WONG MEI CHI#" userId="S::angi0006@e.ntu.edu.sg::fa23096d-d2fb-4ebc-ae9e-5c3f27c9f200" providerId="AD" clId="Web-{4EF5712C-4EF2-4CFF-AC6F-E0966F7A5850}" dt="2022-11-17T17:29:17.232" v="14"/>
          <ac:spMkLst>
            <pc:docMk/>
            <pc:sldMk cId="1423822429" sldId="319"/>
            <ac:spMk id="3" creationId="{74061964-69AC-8D2E-2AFF-3884E8BBFEBE}"/>
          </ac:spMkLst>
        </pc:spChg>
      </pc:sldChg>
      <pc:sldChg chg="addSp delSp modSp">
        <pc:chgData name="#ANGIE WONG MEI CHI#" userId="S::angi0006@e.ntu.edu.sg::fa23096d-d2fb-4ebc-ae9e-5c3f27c9f200" providerId="AD" clId="Web-{4EF5712C-4EF2-4CFF-AC6F-E0966F7A5850}" dt="2022-11-17T18:08:04.002" v="316" actId="14100"/>
        <pc:sldMkLst>
          <pc:docMk/>
          <pc:sldMk cId="3810466767" sldId="320"/>
        </pc:sldMkLst>
        <pc:spChg chg="del">
          <ac:chgData name="#ANGIE WONG MEI CHI#" userId="S::angi0006@e.ntu.edu.sg::fa23096d-d2fb-4ebc-ae9e-5c3f27c9f200" providerId="AD" clId="Web-{4EF5712C-4EF2-4CFF-AC6F-E0966F7A5850}" dt="2022-11-17T17:26:42.291" v="7"/>
          <ac:spMkLst>
            <pc:docMk/>
            <pc:sldMk cId="3810466767" sldId="320"/>
            <ac:spMk id="3" creationId="{74061964-69AC-8D2E-2AFF-3884E8BBFEBE}"/>
          </ac:spMkLst>
        </pc:spChg>
        <pc:picChg chg="mod">
          <ac:chgData name="#ANGIE WONG MEI CHI#" userId="S::angi0006@e.ntu.edu.sg::fa23096d-d2fb-4ebc-ae9e-5c3f27c9f200" providerId="AD" clId="Web-{4EF5712C-4EF2-4CFF-AC6F-E0966F7A5850}" dt="2022-11-17T17:34:55.427" v="47" actId="14100"/>
          <ac:picMkLst>
            <pc:docMk/>
            <pc:sldMk cId="3810466767" sldId="320"/>
            <ac:picMk id="4" creationId="{4CD5C6E6-21BC-36F3-3330-F58C003EA31E}"/>
          </ac:picMkLst>
        </pc:picChg>
        <pc:picChg chg="del">
          <ac:chgData name="#ANGIE WONG MEI CHI#" userId="S::angi0006@e.ntu.edu.sg::fa23096d-d2fb-4ebc-ae9e-5c3f27c9f200" providerId="AD" clId="Web-{4EF5712C-4EF2-4CFF-AC6F-E0966F7A5850}" dt="2022-11-17T18:06:50.125" v="299"/>
          <ac:picMkLst>
            <pc:docMk/>
            <pc:sldMk cId="3810466767" sldId="320"/>
            <ac:picMk id="5" creationId="{C5D29D68-00F2-3A27-83C6-3C2A604487C9}"/>
          </ac:picMkLst>
        </pc:picChg>
        <pc:picChg chg="add mod">
          <ac:chgData name="#ANGIE WONG MEI CHI#" userId="S::angi0006@e.ntu.edu.sg::fa23096d-d2fb-4ebc-ae9e-5c3f27c9f200" providerId="AD" clId="Web-{4EF5712C-4EF2-4CFF-AC6F-E0966F7A5850}" dt="2022-11-17T17:34:52.067" v="46" actId="1076"/>
          <ac:picMkLst>
            <pc:docMk/>
            <pc:sldMk cId="3810466767" sldId="320"/>
            <ac:picMk id="6" creationId="{3E23F104-7DDA-5206-D9F0-B915B1D8ABFB}"/>
          </ac:picMkLst>
        </pc:picChg>
        <pc:picChg chg="add del mod">
          <ac:chgData name="#ANGIE WONG MEI CHI#" userId="S::angi0006@e.ntu.edu.sg::fa23096d-d2fb-4ebc-ae9e-5c3f27c9f200" providerId="AD" clId="Web-{4EF5712C-4EF2-4CFF-AC6F-E0966F7A5850}" dt="2022-11-17T18:07:39.079" v="308"/>
          <ac:picMkLst>
            <pc:docMk/>
            <pc:sldMk cId="3810466767" sldId="320"/>
            <ac:picMk id="7" creationId="{CF10D501-9D2B-D678-4242-743738860305}"/>
          </ac:picMkLst>
        </pc:picChg>
        <pc:picChg chg="add del mod">
          <ac:chgData name="#ANGIE WONG MEI CHI#" userId="S::angi0006@e.ntu.edu.sg::fa23096d-d2fb-4ebc-ae9e-5c3f27c9f200" providerId="AD" clId="Web-{4EF5712C-4EF2-4CFF-AC6F-E0966F7A5850}" dt="2022-11-17T18:07:43.736" v="310"/>
          <ac:picMkLst>
            <pc:docMk/>
            <pc:sldMk cId="3810466767" sldId="320"/>
            <ac:picMk id="8" creationId="{B4D4D76E-7930-8146-71FF-2B5B3994DB8C}"/>
          </ac:picMkLst>
        </pc:picChg>
        <pc:picChg chg="add mod">
          <ac:chgData name="#ANGIE WONG MEI CHI#" userId="S::angi0006@e.ntu.edu.sg::fa23096d-d2fb-4ebc-ae9e-5c3f27c9f200" providerId="AD" clId="Web-{4EF5712C-4EF2-4CFF-AC6F-E0966F7A5850}" dt="2022-11-17T18:08:04.002" v="316" actId="14100"/>
          <ac:picMkLst>
            <pc:docMk/>
            <pc:sldMk cId="3810466767" sldId="320"/>
            <ac:picMk id="9" creationId="{E02D5F05-278F-2808-F68B-777E57431C84}"/>
          </ac:picMkLst>
        </pc:picChg>
      </pc:sldChg>
      <pc:sldChg chg="addSp delSp modSp">
        <pc:chgData name="#ANGIE WONG MEI CHI#" userId="S::angi0006@e.ntu.edu.sg::fa23096d-d2fb-4ebc-ae9e-5c3f27c9f200" providerId="AD" clId="Web-{4EF5712C-4EF2-4CFF-AC6F-E0966F7A5850}" dt="2022-11-17T18:10:18.583" v="340" actId="14100"/>
        <pc:sldMkLst>
          <pc:docMk/>
          <pc:sldMk cId="2748738586" sldId="321"/>
        </pc:sldMkLst>
        <pc:spChg chg="mod">
          <ac:chgData name="#ANGIE WONG MEI CHI#" userId="S::angi0006@e.ntu.edu.sg::fa23096d-d2fb-4ebc-ae9e-5c3f27c9f200" providerId="AD" clId="Web-{4EF5712C-4EF2-4CFF-AC6F-E0966F7A5850}" dt="2022-11-17T17:30:55.437" v="22" actId="20577"/>
          <ac:spMkLst>
            <pc:docMk/>
            <pc:sldMk cId="2748738586" sldId="321"/>
            <ac:spMk id="2" creationId="{D59DCF62-5834-39E1-D923-25DD9A0B70F8}"/>
          </ac:spMkLst>
        </pc:spChg>
        <pc:spChg chg="del mod">
          <ac:chgData name="#ANGIE WONG MEI CHI#" userId="S::angi0006@e.ntu.edu.sg::fa23096d-d2fb-4ebc-ae9e-5c3f27c9f200" providerId="AD" clId="Web-{4EF5712C-4EF2-4CFF-AC6F-E0966F7A5850}" dt="2022-11-17T17:30:35.187" v="17"/>
          <ac:spMkLst>
            <pc:docMk/>
            <pc:sldMk cId="2748738586" sldId="321"/>
            <ac:spMk id="3" creationId="{74061964-69AC-8D2E-2AFF-3884E8BBFEBE}"/>
          </ac:spMkLst>
        </pc:spChg>
        <pc:picChg chg="del">
          <ac:chgData name="#ANGIE WONG MEI CHI#" userId="S::angi0006@e.ntu.edu.sg::fa23096d-d2fb-4ebc-ae9e-5c3f27c9f200" providerId="AD" clId="Web-{4EF5712C-4EF2-4CFF-AC6F-E0966F7A5850}" dt="2022-11-17T18:08:12.846" v="317"/>
          <ac:picMkLst>
            <pc:docMk/>
            <pc:sldMk cId="2748738586" sldId="321"/>
            <ac:picMk id="5" creationId="{C5D29D68-00F2-3A27-83C6-3C2A604487C9}"/>
          </ac:picMkLst>
        </pc:picChg>
        <pc:picChg chg="mod">
          <ac:chgData name="#ANGIE WONG MEI CHI#" userId="S::angi0006@e.ntu.edu.sg::fa23096d-d2fb-4ebc-ae9e-5c3f27c9f200" providerId="AD" clId="Web-{4EF5712C-4EF2-4CFF-AC6F-E0966F7A5850}" dt="2022-11-17T17:34:45.489" v="44" actId="1076"/>
          <ac:picMkLst>
            <pc:docMk/>
            <pc:sldMk cId="2748738586" sldId="321"/>
            <ac:picMk id="6" creationId="{F07212C5-56FB-8060-A714-6D56E4782FBE}"/>
          </ac:picMkLst>
        </pc:picChg>
        <pc:picChg chg="add mod">
          <ac:chgData name="#ANGIE WONG MEI CHI#" userId="S::angi0006@e.ntu.edu.sg::fa23096d-d2fb-4ebc-ae9e-5c3f27c9f200" providerId="AD" clId="Web-{4EF5712C-4EF2-4CFF-AC6F-E0966F7A5850}" dt="2022-11-17T17:34:50.974" v="45" actId="1076"/>
          <ac:picMkLst>
            <pc:docMk/>
            <pc:sldMk cId="2748738586" sldId="321"/>
            <ac:picMk id="7" creationId="{AC678F67-B15E-297F-AF03-75A6150AD926}"/>
          </ac:picMkLst>
        </pc:picChg>
        <pc:picChg chg="add del mod">
          <ac:chgData name="#ANGIE WONG MEI CHI#" userId="S::angi0006@e.ntu.edu.sg::fa23096d-d2fb-4ebc-ae9e-5c3f27c9f200" providerId="AD" clId="Web-{4EF5712C-4EF2-4CFF-AC6F-E0966F7A5850}" dt="2022-11-17T18:09:07.175" v="324"/>
          <ac:picMkLst>
            <pc:docMk/>
            <pc:sldMk cId="2748738586" sldId="321"/>
            <ac:picMk id="8" creationId="{FF3BBED8-A260-ED9F-2532-30BB1AFF6E92}"/>
          </ac:picMkLst>
        </pc:picChg>
        <pc:picChg chg="add mod">
          <ac:chgData name="#ANGIE WONG MEI CHI#" userId="S::angi0006@e.ntu.edu.sg::fa23096d-d2fb-4ebc-ae9e-5c3f27c9f200" providerId="AD" clId="Web-{4EF5712C-4EF2-4CFF-AC6F-E0966F7A5850}" dt="2022-11-17T18:10:18.583" v="340" actId="14100"/>
          <ac:picMkLst>
            <pc:docMk/>
            <pc:sldMk cId="2748738586" sldId="321"/>
            <ac:picMk id="9" creationId="{169A76FB-E77D-9992-7CDA-F1B8A0DDE18E}"/>
          </ac:picMkLst>
        </pc:picChg>
      </pc:sldChg>
      <pc:sldChg chg="addSp delSp modSp">
        <pc:chgData name="#ANGIE WONG MEI CHI#" userId="S::angi0006@e.ntu.edu.sg::fa23096d-d2fb-4ebc-ae9e-5c3f27c9f200" providerId="AD" clId="Web-{4EF5712C-4EF2-4CFF-AC6F-E0966F7A5850}" dt="2022-11-17T18:10:15.536" v="339" actId="14100"/>
        <pc:sldMkLst>
          <pc:docMk/>
          <pc:sldMk cId="1900009828" sldId="322"/>
        </pc:sldMkLst>
        <pc:spChg chg="mod">
          <ac:chgData name="#ANGIE WONG MEI CHI#" userId="S::angi0006@e.ntu.edu.sg::fa23096d-d2fb-4ebc-ae9e-5c3f27c9f200" providerId="AD" clId="Web-{4EF5712C-4EF2-4CFF-AC6F-E0966F7A5850}" dt="2022-11-17T17:31:02.375" v="23" actId="20577"/>
          <ac:spMkLst>
            <pc:docMk/>
            <pc:sldMk cId="1900009828" sldId="322"/>
            <ac:spMk id="2" creationId="{D59DCF62-5834-39E1-D923-25DD9A0B70F8}"/>
          </ac:spMkLst>
        </pc:spChg>
        <pc:spChg chg="del">
          <ac:chgData name="#ANGIE WONG MEI CHI#" userId="S::angi0006@e.ntu.edu.sg::fa23096d-d2fb-4ebc-ae9e-5c3f27c9f200" providerId="AD" clId="Web-{4EF5712C-4EF2-4CFF-AC6F-E0966F7A5850}" dt="2022-11-17T17:31:11.172" v="24"/>
          <ac:spMkLst>
            <pc:docMk/>
            <pc:sldMk cId="1900009828" sldId="322"/>
            <ac:spMk id="3" creationId="{74061964-69AC-8D2E-2AFF-3884E8BBFEBE}"/>
          </ac:spMkLst>
        </pc:spChg>
        <pc:picChg chg="mod">
          <ac:chgData name="#ANGIE WONG MEI CHI#" userId="S::angi0006@e.ntu.edu.sg::fa23096d-d2fb-4ebc-ae9e-5c3f27c9f200" providerId="AD" clId="Web-{4EF5712C-4EF2-4CFF-AC6F-E0966F7A5850}" dt="2022-11-17T17:33:39.066" v="35" actId="1076"/>
          <ac:picMkLst>
            <pc:docMk/>
            <pc:sldMk cId="1900009828" sldId="322"/>
            <ac:picMk id="4" creationId="{27D5E6B2-30F3-E386-14E7-105A7281FE25}"/>
          </ac:picMkLst>
        </pc:picChg>
        <pc:picChg chg="del">
          <ac:chgData name="#ANGIE WONG MEI CHI#" userId="S::angi0006@e.ntu.edu.sg::fa23096d-d2fb-4ebc-ae9e-5c3f27c9f200" providerId="AD" clId="Web-{4EF5712C-4EF2-4CFF-AC6F-E0966F7A5850}" dt="2022-11-17T18:09:21.347" v="328"/>
          <ac:picMkLst>
            <pc:docMk/>
            <pc:sldMk cId="1900009828" sldId="322"/>
            <ac:picMk id="5" creationId="{C5D29D68-00F2-3A27-83C6-3C2A604487C9}"/>
          </ac:picMkLst>
        </pc:picChg>
        <pc:picChg chg="add mod modCrop">
          <ac:chgData name="#ANGIE WONG MEI CHI#" userId="S::angi0006@e.ntu.edu.sg::fa23096d-d2fb-4ebc-ae9e-5c3f27c9f200" providerId="AD" clId="Web-{4EF5712C-4EF2-4CFF-AC6F-E0966F7A5850}" dt="2022-11-17T17:33:28.425" v="33"/>
          <ac:picMkLst>
            <pc:docMk/>
            <pc:sldMk cId="1900009828" sldId="322"/>
            <ac:picMk id="6" creationId="{09EF785B-7912-91ED-64AF-58DF950AD3A1}"/>
          </ac:picMkLst>
        </pc:picChg>
        <pc:picChg chg="add mod">
          <ac:chgData name="#ANGIE WONG MEI CHI#" userId="S::angi0006@e.ntu.edu.sg::fa23096d-d2fb-4ebc-ae9e-5c3f27c9f200" providerId="AD" clId="Web-{4EF5712C-4EF2-4CFF-AC6F-E0966F7A5850}" dt="2022-11-17T18:10:15.536" v="339" actId="14100"/>
          <ac:picMkLst>
            <pc:docMk/>
            <pc:sldMk cId="1900009828" sldId="322"/>
            <ac:picMk id="7" creationId="{93957B8B-78C1-6FD3-1984-E591BDBABFA4}"/>
          </ac:picMkLst>
        </pc:picChg>
      </pc:sldChg>
      <pc:sldChg chg="addSp delSp modSp">
        <pc:chgData name="#ANGIE WONG MEI CHI#" userId="S::angi0006@e.ntu.edu.sg::fa23096d-d2fb-4ebc-ae9e-5c3f27c9f200" providerId="AD" clId="Web-{4EF5712C-4EF2-4CFF-AC6F-E0966F7A5850}" dt="2022-11-17T17:55:45.798" v="165"/>
        <pc:sldMkLst>
          <pc:docMk/>
          <pc:sldMk cId="1454679005" sldId="324"/>
        </pc:sldMkLst>
        <pc:spChg chg="mod">
          <ac:chgData name="#ANGIE WONG MEI CHI#" userId="S::angi0006@e.ntu.edu.sg::fa23096d-d2fb-4ebc-ae9e-5c3f27c9f200" providerId="AD" clId="Web-{4EF5712C-4EF2-4CFF-AC6F-E0966F7A5850}" dt="2022-11-17T17:52:48.450" v="145" actId="20577"/>
          <ac:spMkLst>
            <pc:docMk/>
            <pc:sldMk cId="1454679005" sldId="324"/>
            <ac:spMk id="2" creationId="{F90D3232-9219-F28B-FE83-E2A0EA5CEAB2}"/>
          </ac:spMkLst>
        </pc:spChg>
        <pc:spChg chg="add del mod">
          <ac:chgData name="#ANGIE WONG MEI CHI#" userId="S::angi0006@e.ntu.edu.sg::fa23096d-d2fb-4ebc-ae9e-5c3f27c9f200" providerId="AD" clId="Web-{4EF5712C-4EF2-4CFF-AC6F-E0966F7A5850}" dt="2022-11-17T17:55:45.798" v="165"/>
          <ac:spMkLst>
            <pc:docMk/>
            <pc:sldMk cId="1454679005" sldId="324"/>
            <ac:spMk id="4" creationId="{97B8FDF6-A731-2476-0931-E2BC5D524AA1}"/>
          </ac:spMkLst>
        </pc:spChg>
        <pc:spChg chg="mod">
          <ac:chgData name="#ANGIE WONG MEI CHI#" userId="S::angi0006@e.ntu.edu.sg::fa23096d-d2fb-4ebc-ae9e-5c3f27c9f200" providerId="AD" clId="Web-{4EF5712C-4EF2-4CFF-AC6F-E0966F7A5850}" dt="2022-11-17T17:49:33.602" v="134" actId="20577"/>
          <ac:spMkLst>
            <pc:docMk/>
            <pc:sldMk cId="1454679005" sldId="324"/>
            <ac:spMk id="5" creationId="{5854244D-4E4C-56AA-41B1-07B930B67D52}"/>
          </ac:spMkLst>
        </pc:spChg>
      </pc:sldChg>
      <pc:sldChg chg="addSp delSp modSp add replId">
        <pc:chgData name="#ANGIE WONG MEI CHI#" userId="S::angi0006@e.ntu.edu.sg::fa23096d-d2fb-4ebc-ae9e-5c3f27c9f200" providerId="AD" clId="Web-{4EF5712C-4EF2-4CFF-AC6F-E0966F7A5850}" dt="2022-11-17T18:25:23.259" v="489" actId="14100"/>
        <pc:sldMkLst>
          <pc:docMk/>
          <pc:sldMk cId="1555976041" sldId="329"/>
        </pc:sldMkLst>
        <pc:spChg chg="mod">
          <ac:chgData name="#ANGIE WONG MEI CHI#" userId="S::angi0006@e.ntu.edu.sg::fa23096d-d2fb-4ebc-ae9e-5c3f27c9f200" providerId="AD" clId="Web-{4EF5712C-4EF2-4CFF-AC6F-E0966F7A5850}" dt="2022-11-17T17:45:38.425" v="122" actId="20577"/>
          <ac:spMkLst>
            <pc:docMk/>
            <pc:sldMk cId="1555976041" sldId="329"/>
            <ac:spMk id="2" creationId="{D59DCF62-5834-39E1-D923-25DD9A0B70F8}"/>
          </ac:spMkLst>
        </pc:spChg>
        <pc:picChg chg="add del mod">
          <ac:chgData name="#ANGIE WONG MEI CHI#" userId="S::angi0006@e.ntu.edu.sg::fa23096d-d2fb-4ebc-ae9e-5c3f27c9f200" providerId="AD" clId="Web-{4EF5712C-4EF2-4CFF-AC6F-E0966F7A5850}" dt="2022-11-17T18:22:12.833" v="452"/>
          <ac:picMkLst>
            <pc:docMk/>
            <pc:sldMk cId="1555976041" sldId="329"/>
            <ac:picMk id="3" creationId="{EA1B0036-77BF-DC89-A9F4-5D6CBC9541DB}"/>
          </ac:picMkLst>
        </pc:picChg>
        <pc:picChg chg="del">
          <ac:chgData name="#ANGIE WONG MEI CHI#" userId="S::angi0006@e.ntu.edu.sg::fa23096d-d2fb-4ebc-ae9e-5c3f27c9f200" providerId="AD" clId="Web-{4EF5712C-4EF2-4CFF-AC6F-E0966F7A5850}" dt="2022-11-17T17:45:40.941" v="123"/>
          <ac:picMkLst>
            <pc:docMk/>
            <pc:sldMk cId="1555976041" sldId="329"/>
            <ac:picMk id="4" creationId="{071C4C8E-97A4-DC71-F048-1F22D1EECB01}"/>
          </ac:picMkLst>
        </pc:picChg>
        <pc:picChg chg="del">
          <ac:chgData name="#ANGIE WONG MEI CHI#" userId="S::angi0006@e.ntu.edu.sg::fa23096d-d2fb-4ebc-ae9e-5c3f27c9f200" providerId="AD" clId="Web-{4EF5712C-4EF2-4CFF-AC6F-E0966F7A5850}" dt="2022-11-17T17:45:40.972" v="124"/>
          <ac:picMkLst>
            <pc:docMk/>
            <pc:sldMk cId="1555976041" sldId="329"/>
            <ac:picMk id="6" creationId="{1A1108ED-16A7-DCB7-1656-CD21E40FBB36}"/>
          </ac:picMkLst>
        </pc:picChg>
        <pc:picChg chg="add mod">
          <ac:chgData name="#ANGIE WONG MEI CHI#" userId="S::angi0006@e.ntu.edu.sg::fa23096d-d2fb-4ebc-ae9e-5c3f27c9f200" providerId="AD" clId="Web-{4EF5712C-4EF2-4CFF-AC6F-E0966F7A5850}" dt="2022-11-17T18:22:17.739" v="454" actId="1076"/>
          <ac:picMkLst>
            <pc:docMk/>
            <pc:sldMk cId="1555976041" sldId="329"/>
            <ac:picMk id="7" creationId="{32808B5F-4ED1-9F2F-EDB5-E04323CD7A54}"/>
          </ac:picMkLst>
        </pc:picChg>
        <pc:picChg chg="add mod">
          <ac:chgData name="#ANGIE WONG MEI CHI#" userId="S::angi0006@e.ntu.edu.sg::fa23096d-d2fb-4ebc-ae9e-5c3f27c9f200" providerId="AD" clId="Web-{4EF5712C-4EF2-4CFF-AC6F-E0966F7A5850}" dt="2022-11-17T18:22:30.145" v="460" actId="1076"/>
          <ac:picMkLst>
            <pc:docMk/>
            <pc:sldMk cId="1555976041" sldId="329"/>
            <ac:picMk id="8" creationId="{3F7A499D-D934-2C6F-B0CB-D57F6F5D356D}"/>
          </ac:picMkLst>
        </pc:picChg>
        <pc:picChg chg="add mod">
          <ac:chgData name="#ANGIE WONG MEI CHI#" userId="S::angi0006@e.ntu.edu.sg::fa23096d-d2fb-4ebc-ae9e-5c3f27c9f200" providerId="AD" clId="Web-{4EF5712C-4EF2-4CFF-AC6F-E0966F7A5850}" dt="2022-11-17T18:24:46.930" v="482" actId="1076"/>
          <ac:picMkLst>
            <pc:docMk/>
            <pc:sldMk cId="1555976041" sldId="329"/>
            <ac:picMk id="9" creationId="{2096D288-099A-FA66-A1E8-BD3FF56FB760}"/>
          </ac:picMkLst>
        </pc:picChg>
        <pc:picChg chg="add del mod">
          <ac:chgData name="#ANGIE WONG MEI CHI#" userId="S::angi0006@e.ntu.edu.sg::fa23096d-d2fb-4ebc-ae9e-5c3f27c9f200" providerId="AD" clId="Web-{4EF5712C-4EF2-4CFF-AC6F-E0966F7A5850}" dt="2022-11-17T18:23:15.209" v="467"/>
          <ac:picMkLst>
            <pc:docMk/>
            <pc:sldMk cId="1555976041" sldId="329"/>
            <ac:picMk id="10" creationId="{AB1A556F-E7FC-9810-B6E2-3A4AFFD78912}"/>
          </ac:picMkLst>
        </pc:picChg>
        <pc:picChg chg="add mod">
          <ac:chgData name="#ANGIE WONG MEI CHI#" userId="S::angi0006@e.ntu.edu.sg::fa23096d-d2fb-4ebc-ae9e-5c3f27c9f200" providerId="AD" clId="Web-{4EF5712C-4EF2-4CFF-AC6F-E0966F7A5850}" dt="2022-11-17T18:24:49.242" v="484" actId="1076"/>
          <ac:picMkLst>
            <pc:docMk/>
            <pc:sldMk cId="1555976041" sldId="329"/>
            <ac:picMk id="11" creationId="{BDC4E330-9664-A7E9-4B5B-E37202DB1110}"/>
          </ac:picMkLst>
        </pc:picChg>
        <pc:picChg chg="add mod">
          <ac:chgData name="#ANGIE WONG MEI CHI#" userId="S::angi0006@e.ntu.edu.sg::fa23096d-d2fb-4ebc-ae9e-5c3f27c9f200" providerId="AD" clId="Web-{4EF5712C-4EF2-4CFF-AC6F-E0966F7A5850}" dt="2022-11-17T18:25:23.259" v="489" actId="14100"/>
          <ac:picMkLst>
            <pc:docMk/>
            <pc:sldMk cId="1555976041" sldId="329"/>
            <ac:picMk id="12" creationId="{39DF6252-EB01-BFA5-9C53-4830C6184331}"/>
          </ac:picMkLst>
        </pc:picChg>
      </pc:sldChg>
      <pc:sldChg chg="addSp delSp modSp add replId">
        <pc:chgData name="#ANGIE WONG MEI CHI#" userId="S::angi0006@e.ntu.edu.sg::fa23096d-d2fb-4ebc-ae9e-5c3f27c9f200" providerId="AD" clId="Web-{4EF5712C-4EF2-4CFF-AC6F-E0966F7A5850}" dt="2022-11-17T18:26:50.339" v="510" actId="1076"/>
        <pc:sldMkLst>
          <pc:docMk/>
          <pc:sldMk cId="2392570789" sldId="330"/>
        </pc:sldMkLst>
        <pc:spChg chg="mod">
          <ac:chgData name="#ANGIE WONG MEI CHI#" userId="S::angi0006@e.ntu.edu.sg::fa23096d-d2fb-4ebc-ae9e-5c3f27c9f200" providerId="AD" clId="Web-{4EF5712C-4EF2-4CFF-AC6F-E0966F7A5850}" dt="2022-11-17T17:56:40.393" v="175" actId="20577"/>
          <ac:spMkLst>
            <pc:docMk/>
            <pc:sldMk cId="2392570789" sldId="330"/>
            <ac:spMk id="2" creationId="{F90D3232-9219-F28B-FE83-E2A0EA5CEAB2}"/>
          </ac:spMkLst>
        </pc:spChg>
        <pc:spChg chg="del">
          <ac:chgData name="#ANGIE WONG MEI CHI#" userId="S::angi0006@e.ntu.edu.sg::fa23096d-d2fb-4ebc-ae9e-5c3f27c9f200" providerId="AD" clId="Web-{4EF5712C-4EF2-4CFF-AC6F-E0966F7A5850}" dt="2022-11-17T17:53:08.154" v="148"/>
          <ac:spMkLst>
            <pc:docMk/>
            <pc:sldMk cId="2392570789" sldId="330"/>
            <ac:spMk id="3" creationId="{4102B1AD-7F28-4033-7EDD-474C7E06BF83}"/>
          </ac:spMkLst>
        </pc:spChg>
        <pc:spChg chg="del">
          <ac:chgData name="#ANGIE WONG MEI CHI#" userId="S::angi0006@e.ntu.edu.sg::fa23096d-d2fb-4ebc-ae9e-5c3f27c9f200" providerId="AD" clId="Web-{4EF5712C-4EF2-4CFF-AC6F-E0966F7A5850}" dt="2022-11-17T17:56:52.471" v="180"/>
          <ac:spMkLst>
            <pc:docMk/>
            <pc:sldMk cId="2392570789" sldId="330"/>
            <ac:spMk id="5" creationId="{5854244D-4E4C-56AA-41B1-07B930B67D52}"/>
          </ac:spMkLst>
        </pc:spChg>
        <pc:spChg chg="add del mod">
          <ac:chgData name="#ANGIE WONG MEI CHI#" userId="S::angi0006@e.ntu.edu.sg::fa23096d-d2fb-4ebc-ae9e-5c3f27c9f200" providerId="AD" clId="Web-{4EF5712C-4EF2-4CFF-AC6F-E0966F7A5850}" dt="2022-11-17T17:56:50.190" v="179"/>
          <ac:spMkLst>
            <pc:docMk/>
            <pc:sldMk cId="2392570789" sldId="330"/>
            <ac:spMk id="6" creationId="{725BF0DB-B4C4-6FFA-97A3-4F5F811612D1}"/>
          </ac:spMkLst>
        </pc:spChg>
        <pc:spChg chg="mod">
          <ac:chgData name="#ANGIE WONG MEI CHI#" userId="S::angi0006@e.ntu.edu.sg::fa23096d-d2fb-4ebc-ae9e-5c3f27c9f200" providerId="AD" clId="Web-{4EF5712C-4EF2-4CFF-AC6F-E0966F7A5850}" dt="2022-11-17T18:26:45.510" v="508" actId="20577"/>
          <ac:spMkLst>
            <pc:docMk/>
            <pc:sldMk cId="2392570789" sldId="330"/>
            <ac:spMk id="8" creationId="{6C4DE58B-713F-B0B3-9D8C-31236A093F92}"/>
          </ac:spMkLst>
        </pc:spChg>
        <pc:spChg chg="add del mod">
          <ac:chgData name="#ANGIE WONG MEI CHI#" userId="S::angi0006@e.ntu.edu.sg::fa23096d-d2fb-4ebc-ae9e-5c3f27c9f200" providerId="AD" clId="Web-{4EF5712C-4EF2-4CFF-AC6F-E0966F7A5850}" dt="2022-11-17T17:56:45.487" v="177"/>
          <ac:spMkLst>
            <pc:docMk/>
            <pc:sldMk cId="2392570789" sldId="330"/>
            <ac:spMk id="9" creationId="{4E974190-23C3-6A90-1DF8-70451FF0BFF9}"/>
          </ac:spMkLst>
        </pc:spChg>
        <pc:spChg chg="add del mod">
          <ac:chgData name="#ANGIE WONG MEI CHI#" userId="S::angi0006@e.ntu.edu.sg::fa23096d-d2fb-4ebc-ae9e-5c3f27c9f200" providerId="AD" clId="Web-{4EF5712C-4EF2-4CFF-AC6F-E0966F7A5850}" dt="2022-11-17T17:57:05.831" v="185"/>
          <ac:spMkLst>
            <pc:docMk/>
            <pc:sldMk cId="2392570789" sldId="330"/>
            <ac:spMk id="11" creationId="{9E56A26B-C87D-DCDF-301F-C759ACD8AB62}"/>
          </ac:spMkLst>
        </pc:spChg>
        <pc:spChg chg="add del mod">
          <ac:chgData name="#ANGIE WONG MEI CHI#" userId="S::angi0006@e.ntu.edu.sg::fa23096d-d2fb-4ebc-ae9e-5c3f27c9f200" providerId="AD" clId="Web-{4EF5712C-4EF2-4CFF-AC6F-E0966F7A5850}" dt="2022-11-17T17:56:59.331" v="184"/>
          <ac:spMkLst>
            <pc:docMk/>
            <pc:sldMk cId="2392570789" sldId="330"/>
            <ac:spMk id="13" creationId="{6A4CE97A-5F84-A8A3-DF4D-9ED0CE4F304B}"/>
          </ac:spMkLst>
        </pc:spChg>
        <pc:spChg chg="del">
          <ac:chgData name="#ANGIE WONG MEI CHI#" userId="S::angi0006@e.ntu.edu.sg::fa23096d-d2fb-4ebc-ae9e-5c3f27c9f200" providerId="AD" clId="Web-{4EF5712C-4EF2-4CFF-AC6F-E0966F7A5850}" dt="2022-11-17T17:56:47.940" v="178"/>
          <ac:spMkLst>
            <pc:docMk/>
            <pc:sldMk cId="2392570789" sldId="330"/>
            <ac:spMk id="15" creationId="{3E9C395E-E96D-C136-4162-D5493B1C11EC}"/>
          </ac:spMkLst>
        </pc:spChg>
        <pc:spChg chg="del">
          <ac:chgData name="#ANGIE WONG MEI CHI#" userId="S::angi0006@e.ntu.edu.sg::fa23096d-d2fb-4ebc-ae9e-5c3f27c9f200" providerId="AD" clId="Web-{4EF5712C-4EF2-4CFF-AC6F-E0966F7A5850}" dt="2022-11-17T17:53:08.107" v="147"/>
          <ac:spMkLst>
            <pc:docMk/>
            <pc:sldMk cId="2392570789" sldId="330"/>
            <ac:spMk id="16" creationId="{A2698896-8BE6-2FF4-C503-858663890E27}"/>
          </ac:spMkLst>
        </pc:spChg>
        <pc:spChg chg="del">
          <ac:chgData name="#ANGIE WONG MEI CHI#" userId="S::angi0006@e.ntu.edu.sg::fa23096d-d2fb-4ebc-ae9e-5c3f27c9f200" providerId="AD" clId="Web-{4EF5712C-4EF2-4CFF-AC6F-E0966F7A5850}" dt="2022-11-17T17:56:42.924" v="176"/>
          <ac:spMkLst>
            <pc:docMk/>
            <pc:sldMk cId="2392570789" sldId="330"/>
            <ac:spMk id="22" creationId="{29790854-6AE7-6367-3BA5-09BC813D3D41}"/>
          </ac:spMkLst>
        </pc:spChg>
        <pc:picChg chg="add mod">
          <ac:chgData name="#ANGIE WONG MEI CHI#" userId="S::angi0006@e.ntu.edu.sg::fa23096d-d2fb-4ebc-ae9e-5c3f27c9f200" providerId="AD" clId="Web-{4EF5712C-4EF2-4CFF-AC6F-E0966F7A5850}" dt="2022-11-17T18:26:50.339" v="510" actId="1076"/>
          <ac:picMkLst>
            <pc:docMk/>
            <pc:sldMk cId="2392570789" sldId="330"/>
            <ac:picMk id="14" creationId="{0787C919-5ECE-C279-43D6-297B5B750D72}"/>
          </ac:picMkLst>
        </pc:picChg>
        <pc:picChg chg="add mod">
          <ac:chgData name="#ANGIE WONG MEI CHI#" userId="S::angi0006@e.ntu.edu.sg::fa23096d-d2fb-4ebc-ae9e-5c3f27c9f200" providerId="AD" clId="Web-{4EF5712C-4EF2-4CFF-AC6F-E0966F7A5850}" dt="2022-11-17T18:00:29.914" v="227" actId="1076"/>
          <ac:picMkLst>
            <pc:docMk/>
            <pc:sldMk cId="2392570789" sldId="330"/>
            <ac:picMk id="17" creationId="{208FE79E-3C28-1F51-2095-15F7B45A0620}"/>
          </ac:picMkLst>
        </pc:picChg>
        <pc:picChg chg="del">
          <ac:chgData name="#ANGIE WONG MEI CHI#" userId="S::angi0006@e.ntu.edu.sg::fa23096d-d2fb-4ebc-ae9e-5c3f27c9f200" providerId="AD" clId="Web-{4EF5712C-4EF2-4CFF-AC6F-E0966F7A5850}" dt="2022-11-17T17:53:08.060" v="146"/>
          <ac:picMkLst>
            <pc:docMk/>
            <pc:sldMk cId="2392570789" sldId="330"/>
            <ac:picMk id="25" creationId="{7DF77984-8BAC-3427-5305-85904BC460BA}"/>
          </ac:picMkLst>
        </pc:picChg>
        <pc:picChg chg="del">
          <ac:chgData name="#ANGIE WONG MEI CHI#" userId="S::angi0006@e.ntu.edu.sg::fa23096d-d2fb-4ebc-ae9e-5c3f27c9f200" providerId="AD" clId="Web-{4EF5712C-4EF2-4CFF-AC6F-E0966F7A5850}" dt="2022-11-17T17:56:54.737" v="181"/>
          <ac:picMkLst>
            <pc:docMk/>
            <pc:sldMk cId="2392570789" sldId="330"/>
            <ac:picMk id="26" creationId="{D73BA855-9FFC-E18E-D8CC-E8CEEE9CFA63}"/>
          </ac:picMkLst>
        </pc:picChg>
      </pc:sldChg>
      <pc:sldChg chg="modSp add replId">
        <pc:chgData name="#ANGIE WONG MEI CHI#" userId="S::angi0006@e.ntu.edu.sg::fa23096d-d2fb-4ebc-ae9e-5c3f27c9f200" providerId="AD" clId="Web-{4EF5712C-4EF2-4CFF-AC6F-E0966F7A5850}" dt="2022-11-17T18:25:53.712" v="490" actId="20577"/>
        <pc:sldMkLst>
          <pc:docMk/>
          <pc:sldMk cId="701833458" sldId="331"/>
        </pc:sldMkLst>
        <pc:spChg chg="mod">
          <ac:chgData name="#ANGIE WONG MEI CHI#" userId="S::angi0006@e.ntu.edu.sg::fa23096d-d2fb-4ebc-ae9e-5c3f27c9f200" providerId="AD" clId="Web-{4EF5712C-4EF2-4CFF-AC6F-E0966F7A5850}" dt="2022-11-17T18:25:53.712" v="490" actId="20577"/>
          <ac:spMkLst>
            <pc:docMk/>
            <pc:sldMk cId="701833458" sldId="331"/>
            <ac:spMk id="4" creationId="{97B8FDF6-A731-2476-0931-E2BC5D524AA1}"/>
          </ac:spMkLst>
        </pc:spChg>
      </pc:sldChg>
      <pc:sldChg chg="addSp delSp modSp add replId">
        <pc:chgData name="#ANGIE WONG MEI CHI#" userId="S::angi0006@e.ntu.edu.sg::fa23096d-d2fb-4ebc-ae9e-5c3f27c9f200" providerId="AD" clId="Web-{4EF5712C-4EF2-4CFF-AC6F-E0966F7A5850}" dt="2022-11-17T18:30:52.031" v="545"/>
        <pc:sldMkLst>
          <pc:docMk/>
          <pc:sldMk cId="3881647234" sldId="333"/>
        </pc:sldMkLst>
        <pc:picChg chg="add del mod">
          <ac:chgData name="#ANGIE WONG MEI CHI#" userId="S::angi0006@e.ntu.edu.sg::fa23096d-d2fb-4ebc-ae9e-5c3f27c9f200" providerId="AD" clId="Web-{4EF5712C-4EF2-4CFF-AC6F-E0966F7A5850}" dt="2022-11-17T18:27:39.855" v="511"/>
          <ac:picMkLst>
            <pc:docMk/>
            <pc:sldMk cId="3881647234" sldId="333"/>
            <ac:picMk id="3" creationId="{EB20926D-281F-3312-A341-084AAAB48E68}"/>
          </ac:picMkLst>
        </pc:picChg>
        <pc:picChg chg="del">
          <ac:chgData name="#ANGIE WONG MEI CHI#" userId="S::angi0006@e.ntu.edu.sg::fa23096d-d2fb-4ebc-ae9e-5c3f27c9f200" providerId="AD" clId="Web-{4EF5712C-4EF2-4CFF-AC6F-E0966F7A5850}" dt="2022-11-17T18:00:56.617" v="231"/>
          <ac:picMkLst>
            <pc:docMk/>
            <pc:sldMk cId="3881647234" sldId="333"/>
            <ac:picMk id="4" creationId="{B2F5B5A3-2705-035F-45FB-9D198BCB10B8}"/>
          </ac:picMkLst>
        </pc:picChg>
        <pc:picChg chg="del">
          <ac:chgData name="#ANGIE WONG MEI CHI#" userId="S::angi0006@e.ntu.edu.sg::fa23096d-d2fb-4ebc-ae9e-5c3f27c9f200" providerId="AD" clId="Web-{4EF5712C-4EF2-4CFF-AC6F-E0966F7A5850}" dt="2022-11-17T18:00:54.414" v="230"/>
          <ac:picMkLst>
            <pc:docMk/>
            <pc:sldMk cId="3881647234" sldId="333"/>
            <ac:picMk id="6" creationId="{23EF6DDE-6894-60C9-8C0E-9D0D306FD89F}"/>
          </ac:picMkLst>
        </pc:picChg>
        <pc:picChg chg="add del mod">
          <ac:chgData name="#ANGIE WONG MEI CHI#" userId="S::angi0006@e.ntu.edu.sg::fa23096d-d2fb-4ebc-ae9e-5c3f27c9f200" providerId="AD" clId="Web-{4EF5712C-4EF2-4CFF-AC6F-E0966F7A5850}" dt="2022-11-17T18:04:29.450" v="278"/>
          <ac:picMkLst>
            <pc:docMk/>
            <pc:sldMk cId="3881647234" sldId="333"/>
            <ac:picMk id="7" creationId="{731A8874-D114-30C5-4EAE-06D21E9BFE51}"/>
          </ac:picMkLst>
        </pc:picChg>
        <pc:picChg chg="add del mod modCrop">
          <ac:chgData name="#ANGIE WONG MEI CHI#" userId="S::angi0006@e.ntu.edu.sg::fa23096d-d2fb-4ebc-ae9e-5c3f27c9f200" providerId="AD" clId="Web-{4EF5712C-4EF2-4CFF-AC6F-E0966F7A5850}" dt="2022-11-17T18:03:34.761" v="267"/>
          <ac:picMkLst>
            <pc:docMk/>
            <pc:sldMk cId="3881647234" sldId="333"/>
            <ac:picMk id="8" creationId="{694862B4-F67B-B53E-13D0-8680DE08EB28}"/>
          </ac:picMkLst>
        </pc:picChg>
        <pc:picChg chg="add del mod modCrop">
          <ac:chgData name="#ANGIE WONG MEI CHI#" userId="S::angi0006@e.ntu.edu.sg::fa23096d-d2fb-4ebc-ae9e-5c3f27c9f200" providerId="AD" clId="Web-{4EF5712C-4EF2-4CFF-AC6F-E0966F7A5850}" dt="2022-11-17T18:13:07.774" v="367"/>
          <ac:picMkLst>
            <pc:docMk/>
            <pc:sldMk cId="3881647234" sldId="333"/>
            <ac:picMk id="9" creationId="{A8BF31FA-0BBC-5475-E219-4223E414BFB7}"/>
          </ac:picMkLst>
        </pc:picChg>
        <pc:picChg chg="add del mod">
          <ac:chgData name="#ANGIE WONG MEI CHI#" userId="S::angi0006@e.ntu.edu.sg::fa23096d-d2fb-4ebc-ae9e-5c3f27c9f200" providerId="AD" clId="Web-{4EF5712C-4EF2-4CFF-AC6F-E0966F7A5850}" dt="2022-11-17T18:12:40.508" v="358"/>
          <ac:picMkLst>
            <pc:docMk/>
            <pc:sldMk cId="3881647234" sldId="333"/>
            <ac:picMk id="10" creationId="{ECC11B0A-EF94-571F-10AC-82BB35B8F2DB}"/>
          </ac:picMkLst>
        </pc:picChg>
        <pc:picChg chg="add mod">
          <ac:chgData name="#ANGIE WONG MEI CHI#" userId="S::angi0006@e.ntu.edu.sg::fa23096d-d2fb-4ebc-ae9e-5c3f27c9f200" providerId="AD" clId="Web-{4EF5712C-4EF2-4CFF-AC6F-E0966F7A5850}" dt="2022-11-17T18:27:56.965" v="517" actId="1076"/>
          <ac:picMkLst>
            <pc:docMk/>
            <pc:sldMk cId="3881647234" sldId="333"/>
            <ac:picMk id="11" creationId="{3C47A5BE-09CC-077C-014B-2C6F2F44D68D}"/>
          </ac:picMkLst>
        </pc:picChg>
        <pc:picChg chg="add mod">
          <ac:chgData name="#ANGIE WONG MEI CHI#" userId="S::angi0006@e.ntu.edu.sg::fa23096d-d2fb-4ebc-ae9e-5c3f27c9f200" providerId="AD" clId="Web-{4EF5712C-4EF2-4CFF-AC6F-E0966F7A5850}" dt="2022-11-17T18:27:56.965" v="518" actId="1076"/>
          <ac:picMkLst>
            <pc:docMk/>
            <pc:sldMk cId="3881647234" sldId="333"/>
            <ac:picMk id="12" creationId="{EA2479FC-D252-5AC6-C34B-D797DB0CB96F}"/>
          </ac:picMkLst>
        </pc:picChg>
        <pc:picChg chg="add mod">
          <ac:chgData name="#ANGIE WONG MEI CHI#" userId="S::angi0006@e.ntu.edu.sg::fa23096d-d2fb-4ebc-ae9e-5c3f27c9f200" providerId="AD" clId="Web-{4EF5712C-4EF2-4CFF-AC6F-E0966F7A5850}" dt="2022-11-17T18:27:56.981" v="519" actId="1076"/>
          <ac:picMkLst>
            <pc:docMk/>
            <pc:sldMk cId="3881647234" sldId="333"/>
            <ac:picMk id="13" creationId="{0EDB407E-3753-1920-A099-46D577A93F21}"/>
          </ac:picMkLst>
        </pc:picChg>
        <pc:picChg chg="add mod">
          <ac:chgData name="#ANGIE WONG MEI CHI#" userId="S::angi0006@e.ntu.edu.sg::fa23096d-d2fb-4ebc-ae9e-5c3f27c9f200" providerId="AD" clId="Web-{4EF5712C-4EF2-4CFF-AC6F-E0966F7A5850}" dt="2022-11-17T18:27:56.981" v="520" actId="1076"/>
          <ac:picMkLst>
            <pc:docMk/>
            <pc:sldMk cId="3881647234" sldId="333"/>
            <ac:picMk id="14" creationId="{459CA4FB-0F6A-C2C2-177A-B7D76F1CB540}"/>
          </ac:picMkLst>
        </pc:picChg>
        <pc:picChg chg="add del mod">
          <ac:chgData name="#ANGIE WONG MEI CHI#" userId="S::angi0006@e.ntu.edu.sg::fa23096d-d2fb-4ebc-ae9e-5c3f27c9f200" providerId="AD" clId="Web-{4EF5712C-4EF2-4CFF-AC6F-E0966F7A5850}" dt="2022-11-17T18:27:42.887" v="513"/>
          <ac:picMkLst>
            <pc:docMk/>
            <pc:sldMk cId="3881647234" sldId="333"/>
            <ac:picMk id="15" creationId="{7D7356FB-0764-A72C-3935-547DA637A1BF}"/>
          </ac:picMkLst>
        </pc:picChg>
        <pc:picChg chg="add del mod">
          <ac:chgData name="#ANGIE WONG MEI CHI#" userId="S::angi0006@e.ntu.edu.sg::fa23096d-d2fb-4ebc-ae9e-5c3f27c9f200" providerId="AD" clId="Web-{4EF5712C-4EF2-4CFF-AC6F-E0966F7A5850}" dt="2022-11-17T18:29:14.154" v="531"/>
          <ac:picMkLst>
            <pc:docMk/>
            <pc:sldMk cId="3881647234" sldId="333"/>
            <ac:picMk id="16" creationId="{72F4EDD2-139A-DB9D-16B0-C7B187609750}"/>
          </ac:picMkLst>
        </pc:picChg>
        <pc:picChg chg="add del mod">
          <ac:chgData name="#ANGIE WONG MEI CHI#" userId="S::angi0006@e.ntu.edu.sg::fa23096d-d2fb-4ebc-ae9e-5c3f27c9f200" providerId="AD" clId="Web-{4EF5712C-4EF2-4CFF-AC6F-E0966F7A5850}" dt="2022-11-17T18:29:11.592" v="530"/>
          <ac:picMkLst>
            <pc:docMk/>
            <pc:sldMk cId="3881647234" sldId="333"/>
            <ac:picMk id="17" creationId="{109DD558-4419-9D8B-1E8E-61A9A43224CE}"/>
          </ac:picMkLst>
        </pc:picChg>
        <pc:picChg chg="add mod">
          <ac:chgData name="#ANGIE WONG MEI CHI#" userId="S::angi0006@e.ntu.edu.sg::fa23096d-d2fb-4ebc-ae9e-5c3f27c9f200" providerId="AD" clId="Web-{4EF5712C-4EF2-4CFF-AC6F-E0966F7A5850}" dt="2022-11-17T18:29:20.498" v="534" actId="1076"/>
          <ac:picMkLst>
            <pc:docMk/>
            <pc:sldMk cId="3881647234" sldId="333"/>
            <ac:picMk id="18" creationId="{F88BFCD3-EF3E-E99D-CDA2-77DD2AD57703}"/>
          </ac:picMkLst>
        </pc:picChg>
        <pc:picChg chg="add del mod ord">
          <ac:chgData name="#ANGIE WONG MEI CHI#" userId="S::angi0006@e.ntu.edu.sg::fa23096d-d2fb-4ebc-ae9e-5c3f27c9f200" providerId="AD" clId="Web-{4EF5712C-4EF2-4CFF-AC6F-E0966F7A5850}" dt="2022-11-17T18:30:44.250" v="542"/>
          <ac:picMkLst>
            <pc:docMk/>
            <pc:sldMk cId="3881647234" sldId="333"/>
            <ac:picMk id="19" creationId="{BCA7E30C-A10C-2A1E-F1B6-2B5C7D0CA65A}"/>
          </ac:picMkLst>
        </pc:picChg>
        <pc:picChg chg="add mod ord">
          <ac:chgData name="#ANGIE WONG MEI CHI#" userId="S::angi0006@e.ntu.edu.sg::fa23096d-d2fb-4ebc-ae9e-5c3f27c9f200" providerId="AD" clId="Web-{4EF5712C-4EF2-4CFF-AC6F-E0966F7A5850}" dt="2022-11-17T18:30:52.031" v="545"/>
          <ac:picMkLst>
            <pc:docMk/>
            <pc:sldMk cId="3881647234" sldId="333"/>
            <ac:picMk id="20" creationId="{12635796-A891-1806-DE0C-8B33272A6ABC}"/>
          </ac:picMkLst>
        </pc:picChg>
      </pc:sldChg>
      <pc:sldChg chg="delSp add replId">
        <pc:chgData name="#ANGIE WONG MEI CHI#" userId="S::angi0006@e.ntu.edu.sg::fa23096d-d2fb-4ebc-ae9e-5c3f27c9f200" providerId="AD" clId="Web-{4EF5712C-4EF2-4CFF-AC6F-E0966F7A5850}" dt="2022-11-17T18:17:24.795" v="405"/>
        <pc:sldMkLst>
          <pc:docMk/>
          <pc:sldMk cId="3399170008" sldId="337"/>
        </pc:sldMkLst>
        <pc:picChg chg="del">
          <ac:chgData name="#ANGIE WONG MEI CHI#" userId="S::angi0006@e.ntu.edu.sg::fa23096d-d2fb-4ebc-ae9e-5c3f27c9f200" providerId="AD" clId="Web-{4EF5712C-4EF2-4CFF-AC6F-E0966F7A5850}" dt="2022-11-17T18:17:24.795" v="405"/>
          <ac:picMkLst>
            <pc:docMk/>
            <pc:sldMk cId="3399170008" sldId="337"/>
            <ac:picMk id="6" creationId="{3E23F104-7DDA-5206-D9F0-B915B1D8ABFB}"/>
          </ac:picMkLst>
        </pc:picChg>
      </pc:sldChg>
      <pc:sldChg chg="addSp delSp modSp add replId">
        <pc:chgData name="#ANGIE WONG MEI CHI#" userId="S::angi0006@e.ntu.edu.sg::fa23096d-d2fb-4ebc-ae9e-5c3f27c9f200" providerId="AD" clId="Web-{4EF5712C-4EF2-4CFF-AC6F-E0966F7A5850}" dt="2022-11-17T18:21:45.910" v="451" actId="20577"/>
        <pc:sldMkLst>
          <pc:docMk/>
          <pc:sldMk cId="433857548" sldId="338"/>
        </pc:sldMkLst>
        <pc:spChg chg="mod">
          <ac:chgData name="#ANGIE WONG MEI CHI#" userId="S::angi0006@e.ntu.edu.sg::fa23096d-d2fb-4ebc-ae9e-5c3f27c9f200" providerId="AD" clId="Web-{4EF5712C-4EF2-4CFF-AC6F-E0966F7A5850}" dt="2022-11-17T18:21:45.910" v="451" actId="20577"/>
          <ac:spMkLst>
            <pc:docMk/>
            <pc:sldMk cId="433857548" sldId="338"/>
            <ac:spMk id="2" creationId="{F90D3232-9219-F28B-FE83-E2A0EA5CEAB2}"/>
          </ac:spMkLst>
        </pc:spChg>
        <pc:spChg chg="del">
          <ac:chgData name="#ANGIE WONG MEI CHI#" userId="S::angi0006@e.ntu.edu.sg::fa23096d-d2fb-4ebc-ae9e-5c3f27c9f200" providerId="AD" clId="Web-{4EF5712C-4EF2-4CFF-AC6F-E0966F7A5850}" dt="2022-11-17T18:20:14.939" v="428"/>
          <ac:spMkLst>
            <pc:docMk/>
            <pc:sldMk cId="433857548" sldId="338"/>
            <ac:spMk id="5" creationId="{5854244D-4E4C-56AA-41B1-07B930B67D52}"/>
          </ac:spMkLst>
        </pc:spChg>
        <pc:spChg chg="del">
          <ac:chgData name="#ANGIE WONG MEI CHI#" userId="S::angi0006@e.ntu.edu.sg::fa23096d-d2fb-4ebc-ae9e-5c3f27c9f200" providerId="AD" clId="Web-{4EF5712C-4EF2-4CFF-AC6F-E0966F7A5850}" dt="2022-11-17T18:19:41.611" v="424"/>
          <ac:spMkLst>
            <pc:docMk/>
            <pc:sldMk cId="433857548" sldId="338"/>
            <ac:spMk id="8" creationId="{6C4DE58B-713F-B0B3-9D8C-31236A093F92}"/>
          </ac:spMkLst>
        </pc:spChg>
        <pc:spChg chg="add del mod">
          <ac:chgData name="#ANGIE WONG MEI CHI#" userId="S::angi0006@e.ntu.edu.sg::fa23096d-d2fb-4ebc-ae9e-5c3f27c9f200" providerId="AD" clId="Web-{4EF5712C-4EF2-4CFF-AC6F-E0966F7A5850}" dt="2022-11-17T18:20:29.440" v="431"/>
          <ac:spMkLst>
            <pc:docMk/>
            <pc:sldMk cId="433857548" sldId="338"/>
            <ac:spMk id="9" creationId="{B4151091-2CEB-12C9-3393-7DB20A591162}"/>
          </ac:spMkLst>
        </pc:spChg>
        <pc:spChg chg="add del mod">
          <ac:chgData name="#ANGIE WONG MEI CHI#" userId="S::angi0006@e.ntu.edu.sg::fa23096d-d2fb-4ebc-ae9e-5c3f27c9f200" providerId="AD" clId="Web-{4EF5712C-4EF2-4CFF-AC6F-E0966F7A5850}" dt="2022-11-17T18:20:41.424" v="435"/>
          <ac:spMkLst>
            <pc:docMk/>
            <pc:sldMk cId="433857548" sldId="338"/>
            <ac:spMk id="11" creationId="{E2FA9F9A-CB36-E77E-B713-150409B71422}"/>
          </ac:spMkLst>
        </pc:spChg>
        <pc:spChg chg="del mod">
          <ac:chgData name="#ANGIE WONG MEI CHI#" userId="S::angi0006@e.ntu.edu.sg::fa23096d-d2fb-4ebc-ae9e-5c3f27c9f200" providerId="AD" clId="Web-{4EF5712C-4EF2-4CFF-AC6F-E0966F7A5850}" dt="2022-11-17T18:20:30.643" v="432"/>
          <ac:spMkLst>
            <pc:docMk/>
            <pc:sldMk cId="433857548" sldId="338"/>
            <ac:spMk id="16" creationId="{A2698896-8BE6-2FF4-C503-858663890E27}"/>
          </ac:spMkLst>
        </pc:spChg>
        <pc:picChg chg="add">
          <ac:chgData name="#ANGIE WONG MEI CHI#" userId="S::angi0006@e.ntu.edu.sg::fa23096d-d2fb-4ebc-ae9e-5c3f27c9f200" providerId="AD" clId="Web-{4EF5712C-4EF2-4CFF-AC6F-E0966F7A5850}" dt="2022-11-17T18:20:08.002" v="426"/>
          <ac:picMkLst>
            <pc:docMk/>
            <pc:sldMk cId="433857548" sldId="338"/>
            <ac:picMk id="6" creationId="{DB19B809-F836-5CE6-E064-EA2E257BCEE1}"/>
          </ac:picMkLst>
        </pc:picChg>
        <pc:picChg chg="add mod">
          <ac:chgData name="#ANGIE WONG MEI CHI#" userId="S::angi0006@e.ntu.edu.sg::fa23096d-d2fb-4ebc-ae9e-5c3f27c9f200" providerId="AD" clId="Web-{4EF5712C-4EF2-4CFF-AC6F-E0966F7A5850}" dt="2022-11-17T18:20:44.112" v="436" actId="1076"/>
          <ac:picMkLst>
            <pc:docMk/>
            <pc:sldMk cId="433857548" sldId="338"/>
            <ac:picMk id="12" creationId="{4FBEE1EC-7D6D-9353-3FB3-B96F020F63B6}"/>
          </ac:picMkLst>
        </pc:picChg>
        <pc:picChg chg="add mod">
          <ac:chgData name="#ANGIE WONG MEI CHI#" userId="S::angi0006@e.ntu.edu.sg::fa23096d-d2fb-4ebc-ae9e-5c3f27c9f200" providerId="AD" clId="Web-{4EF5712C-4EF2-4CFF-AC6F-E0966F7A5850}" dt="2022-11-17T18:21:08.753" v="439" actId="1076"/>
          <ac:picMkLst>
            <pc:docMk/>
            <pc:sldMk cId="433857548" sldId="338"/>
            <ac:picMk id="13" creationId="{85BD0D5E-FC75-923C-DD3F-05578DC41D7A}"/>
          </ac:picMkLst>
        </pc:picChg>
        <pc:picChg chg="del">
          <ac:chgData name="#ANGIE WONG MEI CHI#" userId="S::angi0006@e.ntu.edu.sg::fa23096d-d2fb-4ebc-ae9e-5c3f27c9f200" providerId="AD" clId="Web-{4EF5712C-4EF2-4CFF-AC6F-E0966F7A5850}" dt="2022-11-17T18:20:07.783" v="425"/>
          <ac:picMkLst>
            <pc:docMk/>
            <pc:sldMk cId="433857548" sldId="338"/>
            <ac:picMk id="25" creationId="{7DF77984-8BAC-3427-5305-85904BC460BA}"/>
          </ac:picMkLst>
        </pc:picChg>
        <pc:picChg chg="del">
          <ac:chgData name="#ANGIE WONG MEI CHI#" userId="S::angi0006@e.ntu.edu.sg::fa23096d-d2fb-4ebc-ae9e-5c3f27c9f200" providerId="AD" clId="Web-{4EF5712C-4EF2-4CFF-AC6F-E0966F7A5850}" dt="2022-11-17T18:20:12.611" v="427"/>
          <ac:picMkLst>
            <pc:docMk/>
            <pc:sldMk cId="433857548" sldId="338"/>
            <ac:picMk id="26" creationId="{D73BA855-9FFC-E18E-D8CC-E8CEEE9CFA63}"/>
          </ac:picMkLst>
        </pc:picChg>
      </pc:sldChg>
      <pc:sldChg chg="addSp modSp del">
        <pc:chgData name="#ANGIE WONG MEI CHI#" userId="S::angi0006@e.ntu.edu.sg::fa23096d-d2fb-4ebc-ae9e-5c3f27c9f200" providerId="AD" clId="Web-{4EF5712C-4EF2-4CFF-AC6F-E0966F7A5850}" dt="2022-11-17T18:19:09.063" v="422"/>
        <pc:sldMkLst>
          <pc:docMk/>
          <pc:sldMk cId="3399170008" sldId="338"/>
        </pc:sldMkLst>
        <pc:spChg chg="add mod">
          <ac:chgData name="#ANGIE WONG MEI CHI#" userId="S::angi0006@e.ntu.edu.sg::fa23096d-d2fb-4ebc-ae9e-5c3f27c9f200" providerId="AD" clId="Web-{4EF5712C-4EF2-4CFF-AC6F-E0966F7A5850}" dt="2022-11-17T18:18:21.671" v="421"/>
          <ac:spMkLst>
            <pc:docMk/>
            <pc:sldMk cId="3399170008" sldId="338"/>
            <ac:spMk id="7" creationId="{4A44CAF7-228A-361F-D282-8096773D79CA}"/>
          </ac:spMkLst>
        </pc:spChg>
        <pc:picChg chg="mod">
          <ac:chgData name="#ANGIE WONG MEI CHI#" userId="S::angi0006@e.ntu.edu.sg::fa23096d-d2fb-4ebc-ae9e-5c3f27c9f200" providerId="AD" clId="Web-{4EF5712C-4EF2-4CFF-AC6F-E0966F7A5850}" dt="2022-11-17T18:17:54.905" v="417" actId="14100"/>
          <ac:picMkLst>
            <pc:docMk/>
            <pc:sldMk cId="3399170008" sldId="338"/>
            <ac:picMk id="4" creationId="{4CD5C6E6-21BC-36F3-3330-F58C003EA31E}"/>
          </ac:picMkLst>
        </pc:picChg>
        <pc:picChg chg="add mod">
          <ac:chgData name="#ANGIE WONG MEI CHI#" userId="S::angi0006@e.ntu.edu.sg::fa23096d-d2fb-4ebc-ae9e-5c3f27c9f200" providerId="AD" clId="Web-{4EF5712C-4EF2-4CFF-AC6F-E0966F7A5850}" dt="2022-11-17T18:17:47.327" v="414" actId="1076"/>
          <ac:picMkLst>
            <pc:docMk/>
            <pc:sldMk cId="3399170008" sldId="338"/>
            <ac:picMk id="5" creationId="{21248262-FE4D-8A26-A4CD-34CD95DE68F1}"/>
          </ac:picMkLst>
        </pc:picChg>
      </pc:sldChg>
      <pc:sldChg chg="addSp delSp modSp add replId">
        <pc:chgData name="#ANGIE WONG MEI CHI#" userId="S::angi0006@e.ntu.edu.sg::fa23096d-d2fb-4ebc-ae9e-5c3f27c9f200" providerId="AD" clId="Web-{4EF5712C-4EF2-4CFF-AC6F-E0966F7A5850}" dt="2022-11-17T18:40:26.794" v="627" actId="1076"/>
        <pc:sldMkLst>
          <pc:docMk/>
          <pc:sldMk cId="3936807935" sldId="340"/>
        </pc:sldMkLst>
        <pc:spChg chg="add mod">
          <ac:chgData name="#ANGIE WONG MEI CHI#" userId="S::angi0006@e.ntu.edu.sg::fa23096d-d2fb-4ebc-ae9e-5c3f27c9f200" providerId="AD" clId="Web-{4EF5712C-4EF2-4CFF-AC6F-E0966F7A5850}" dt="2022-11-17T18:40:26.794" v="627" actId="1076"/>
          <ac:spMkLst>
            <pc:docMk/>
            <pc:sldMk cId="3936807935" sldId="340"/>
            <ac:spMk id="5" creationId="{89DA1077-BCDA-8B5C-3E1D-E637759F757B}"/>
          </ac:spMkLst>
        </pc:spChg>
        <pc:spChg chg="add mod">
          <ac:chgData name="#ANGIE WONG MEI CHI#" userId="S::angi0006@e.ntu.edu.sg::fa23096d-d2fb-4ebc-ae9e-5c3f27c9f200" providerId="AD" clId="Web-{4EF5712C-4EF2-4CFF-AC6F-E0966F7A5850}" dt="2022-11-17T18:40:16.934" v="625" actId="1076"/>
          <ac:spMkLst>
            <pc:docMk/>
            <pc:sldMk cId="3936807935" sldId="340"/>
            <ac:spMk id="7" creationId="{3EA98008-1A43-AC8E-DBE4-DF24C7E02FE9}"/>
          </ac:spMkLst>
        </pc:spChg>
        <pc:picChg chg="add mod">
          <ac:chgData name="#ANGIE WONG MEI CHI#" userId="S::angi0006@e.ntu.edu.sg::fa23096d-d2fb-4ebc-ae9e-5c3f27c9f200" providerId="AD" clId="Web-{4EF5712C-4EF2-4CFF-AC6F-E0966F7A5850}" dt="2022-11-17T18:32:58.784" v="551" actId="1076"/>
          <ac:picMkLst>
            <pc:docMk/>
            <pc:sldMk cId="3936807935" sldId="340"/>
            <ac:picMk id="3" creationId="{8358BAE2-3415-991E-4BBA-B8692D4314DC}"/>
          </ac:picMkLst>
        </pc:picChg>
        <pc:picChg chg="del">
          <ac:chgData name="#ANGIE WONG MEI CHI#" userId="S::angi0006@e.ntu.edu.sg::fa23096d-d2fb-4ebc-ae9e-5c3f27c9f200" providerId="AD" clId="Web-{4EF5712C-4EF2-4CFF-AC6F-E0966F7A5850}" dt="2022-11-17T18:32:14.627" v="547"/>
          <ac:picMkLst>
            <pc:docMk/>
            <pc:sldMk cId="3936807935" sldId="340"/>
            <ac:picMk id="4" creationId="{53FD989C-808B-51ED-14A5-2E6676A093E5}"/>
          </ac:picMkLst>
        </pc:picChg>
        <pc:picChg chg="del">
          <ac:chgData name="#ANGIE WONG MEI CHI#" userId="S::angi0006@e.ntu.edu.sg::fa23096d-d2fb-4ebc-ae9e-5c3f27c9f200" providerId="AD" clId="Web-{4EF5712C-4EF2-4CFF-AC6F-E0966F7A5850}" dt="2022-11-17T18:32:14.689" v="548"/>
          <ac:picMkLst>
            <pc:docMk/>
            <pc:sldMk cId="3936807935" sldId="340"/>
            <ac:picMk id="6" creationId="{98C1F9D2-9786-B358-CE56-72180B703223}"/>
          </ac:picMkLst>
        </pc:picChg>
        <pc:picChg chg="add mod">
          <ac:chgData name="#ANGIE WONG MEI CHI#" userId="S::angi0006@e.ntu.edu.sg::fa23096d-d2fb-4ebc-ae9e-5c3f27c9f200" providerId="AD" clId="Web-{4EF5712C-4EF2-4CFF-AC6F-E0966F7A5850}" dt="2022-11-17T18:37:13.868" v="614" actId="1076"/>
          <ac:picMkLst>
            <pc:docMk/>
            <pc:sldMk cId="3936807935" sldId="340"/>
            <ac:picMk id="8" creationId="{F330910E-8340-AE51-14AA-D6AB234424E7}"/>
          </ac:picMkLst>
        </pc:picChg>
        <pc:picChg chg="add del mod">
          <ac:chgData name="#ANGIE WONG MEI CHI#" userId="S::angi0006@e.ntu.edu.sg::fa23096d-d2fb-4ebc-ae9e-5c3f27c9f200" providerId="AD" clId="Web-{4EF5712C-4EF2-4CFF-AC6F-E0966F7A5850}" dt="2022-11-17T18:38:16.963" v="619"/>
          <ac:picMkLst>
            <pc:docMk/>
            <pc:sldMk cId="3936807935" sldId="340"/>
            <ac:picMk id="10" creationId="{1F4B7F30-A50F-A381-69AA-1384A7553942}"/>
          </ac:picMkLst>
        </pc:picChg>
        <pc:picChg chg="add mod">
          <ac:chgData name="#ANGIE WONG MEI CHI#" userId="S::angi0006@e.ntu.edu.sg::fa23096d-d2fb-4ebc-ae9e-5c3f27c9f200" providerId="AD" clId="Web-{4EF5712C-4EF2-4CFF-AC6F-E0966F7A5850}" dt="2022-11-17T18:38:24.729" v="622" actId="1076"/>
          <ac:picMkLst>
            <pc:docMk/>
            <pc:sldMk cId="3936807935" sldId="340"/>
            <ac:picMk id="11" creationId="{27D126C5-9B8C-1CB8-ECDF-2D7CFA3049A9}"/>
          </ac:picMkLst>
        </pc:picChg>
      </pc:sldChg>
    </pc:docChg>
  </pc:docChgLst>
  <pc:docChgLst>
    <pc:chgData name="#ANGIE WONG MEI CHI#" userId="S::angi0006@e.ntu.edu.sg::fa23096d-d2fb-4ebc-ae9e-5c3f27c9f200" providerId="AD" clId="Web-{082538B6-13A2-40DA-83F7-27F6244360FB}"/>
    <pc:docChg chg="addSld delSld modSld sldOrd">
      <pc:chgData name="#ANGIE WONG MEI CHI#" userId="S::angi0006@e.ntu.edu.sg::fa23096d-d2fb-4ebc-ae9e-5c3f27c9f200" providerId="AD" clId="Web-{082538B6-13A2-40DA-83F7-27F6244360FB}" dt="2022-11-17T11:12:39.730" v="31"/>
      <pc:docMkLst>
        <pc:docMk/>
      </pc:docMkLst>
      <pc:sldChg chg="addSp delSp modSp">
        <pc:chgData name="#ANGIE WONG MEI CHI#" userId="S::angi0006@e.ntu.edu.sg::fa23096d-d2fb-4ebc-ae9e-5c3f27c9f200" providerId="AD" clId="Web-{082538B6-13A2-40DA-83F7-27F6244360FB}" dt="2022-11-17T11:07:59.109" v="8"/>
        <pc:sldMkLst>
          <pc:docMk/>
          <pc:sldMk cId="0" sldId="256"/>
        </pc:sldMkLst>
        <pc:spChg chg="add mod">
          <ac:chgData name="#ANGIE WONG MEI CHI#" userId="S::angi0006@e.ntu.edu.sg::fa23096d-d2fb-4ebc-ae9e-5c3f27c9f200" providerId="AD" clId="Web-{082538B6-13A2-40DA-83F7-27F6244360FB}" dt="2022-11-17T11:07:59.109" v="8"/>
          <ac:spMkLst>
            <pc:docMk/>
            <pc:sldMk cId="0" sldId="256"/>
            <ac:spMk id="3" creationId="{3CE50356-8675-BF7D-B22B-A65B20EB9614}"/>
          </ac:spMkLst>
        </pc:spChg>
        <pc:spChg chg="mod">
          <ac:chgData name="#ANGIE WONG MEI CHI#" userId="S::angi0006@e.ntu.edu.sg::fa23096d-d2fb-4ebc-ae9e-5c3f27c9f200" providerId="AD" clId="Web-{082538B6-13A2-40DA-83F7-27F6244360FB}" dt="2022-11-17T11:07:54.703" v="7" actId="20577"/>
          <ac:spMkLst>
            <pc:docMk/>
            <pc:sldMk cId="0" sldId="256"/>
            <ac:spMk id="166" creationId="{00000000-0000-0000-0000-000000000000}"/>
          </ac:spMkLst>
        </pc:spChg>
        <pc:spChg chg="del">
          <ac:chgData name="#ANGIE WONG MEI CHI#" userId="S::angi0006@e.ntu.edu.sg::fa23096d-d2fb-4ebc-ae9e-5c3f27c9f200" providerId="AD" clId="Web-{082538B6-13A2-40DA-83F7-27F6244360FB}" dt="2022-11-17T11:07:59.109" v="8"/>
          <ac:spMkLst>
            <pc:docMk/>
            <pc:sldMk cId="0" sldId="256"/>
            <ac:spMk id="167" creationId="{00000000-0000-0000-0000-000000000000}"/>
          </ac:spMkLst>
        </pc:spChg>
      </pc:sldChg>
      <pc:sldChg chg="modSp del ord">
        <pc:chgData name="#ANGIE WONG MEI CHI#" userId="S::angi0006@e.ntu.edu.sg::fa23096d-d2fb-4ebc-ae9e-5c3f27c9f200" providerId="AD" clId="Web-{082538B6-13A2-40DA-83F7-27F6244360FB}" dt="2022-11-17T11:12:39.730" v="31"/>
        <pc:sldMkLst>
          <pc:docMk/>
          <pc:sldMk cId="0" sldId="260"/>
        </pc:sldMkLst>
        <pc:spChg chg="mod">
          <ac:chgData name="#ANGIE WONG MEI CHI#" userId="S::angi0006@e.ntu.edu.sg::fa23096d-d2fb-4ebc-ae9e-5c3f27c9f200" providerId="AD" clId="Web-{082538B6-13A2-40DA-83F7-27F6244360FB}" dt="2022-11-17T11:12:35.745" v="30" actId="20577"/>
          <ac:spMkLst>
            <pc:docMk/>
            <pc:sldMk cId="0" sldId="260"/>
            <ac:spMk id="225" creationId="{00000000-0000-0000-0000-000000000000}"/>
          </ac:spMkLst>
        </pc:spChg>
        <pc:spChg chg="mod">
          <ac:chgData name="#ANGIE WONG MEI CHI#" userId="S::angi0006@e.ntu.edu.sg::fa23096d-d2fb-4ebc-ae9e-5c3f27c9f200" providerId="AD" clId="Web-{082538B6-13A2-40DA-83F7-27F6244360FB}" dt="2022-11-17T11:12:30.620" v="29" actId="20577"/>
          <ac:spMkLst>
            <pc:docMk/>
            <pc:sldMk cId="0" sldId="260"/>
            <ac:spMk id="226" creationId="{00000000-0000-0000-0000-000000000000}"/>
          </ac:spMkLst>
        </pc:spChg>
        <pc:spChg chg="mod">
          <ac:chgData name="#ANGIE WONG MEI CHI#" userId="S::angi0006@e.ntu.edu.sg::fa23096d-d2fb-4ebc-ae9e-5c3f27c9f200" providerId="AD" clId="Web-{082538B6-13A2-40DA-83F7-27F6244360FB}" dt="2022-11-17T11:12:07.494" v="22" actId="20577"/>
          <ac:spMkLst>
            <pc:docMk/>
            <pc:sldMk cId="0" sldId="260"/>
            <ac:spMk id="227" creationId="{00000000-0000-0000-0000-000000000000}"/>
          </ac:spMkLst>
        </pc:spChg>
      </pc:sldChg>
      <pc:sldChg chg="modSp add replId">
        <pc:chgData name="#ANGIE WONG MEI CHI#" userId="S::angi0006@e.ntu.edu.sg::fa23096d-d2fb-4ebc-ae9e-5c3f27c9f200" providerId="AD" clId="Web-{082538B6-13A2-40DA-83F7-27F6244360FB}" dt="2022-11-17T11:12:16.885" v="25" actId="20577"/>
        <pc:sldMkLst>
          <pc:docMk/>
          <pc:sldMk cId="3273798402" sldId="304"/>
        </pc:sldMkLst>
        <pc:spChg chg="mod">
          <ac:chgData name="#ANGIE WONG MEI CHI#" userId="S::angi0006@e.ntu.edu.sg::fa23096d-d2fb-4ebc-ae9e-5c3f27c9f200" providerId="AD" clId="Web-{082538B6-13A2-40DA-83F7-27F6244360FB}" dt="2022-11-17T11:12:16.885" v="25" actId="20577"/>
          <ac:spMkLst>
            <pc:docMk/>
            <pc:sldMk cId="3273798402" sldId="304"/>
            <ac:spMk id="226" creationId="{00000000-0000-0000-0000-000000000000}"/>
          </ac:spMkLst>
        </pc:spChg>
      </pc:sldChg>
      <pc:sldChg chg="modSp add replId">
        <pc:chgData name="#ANGIE WONG MEI CHI#" userId="S::angi0006@e.ntu.edu.sg::fa23096d-d2fb-4ebc-ae9e-5c3f27c9f200" providerId="AD" clId="Web-{082538B6-13A2-40DA-83F7-27F6244360FB}" dt="2022-11-17T11:12:19.135" v="26" actId="20577"/>
        <pc:sldMkLst>
          <pc:docMk/>
          <pc:sldMk cId="3011332700" sldId="305"/>
        </pc:sldMkLst>
        <pc:spChg chg="mod">
          <ac:chgData name="#ANGIE WONG MEI CHI#" userId="S::angi0006@e.ntu.edu.sg::fa23096d-d2fb-4ebc-ae9e-5c3f27c9f200" providerId="AD" clId="Web-{082538B6-13A2-40DA-83F7-27F6244360FB}" dt="2022-11-17T11:12:19.135" v="26" actId="20577"/>
          <ac:spMkLst>
            <pc:docMk/>
            <pc:sldMk cId="3011332700" sldId="305"/>
            <ac:spMk id="226" creationId="{00000000-0000-0000-0000-000000000000}"/>
          </ac:spMkLst>
        </pc:spChg>
      </pc:sldChg>
      <pc:sldChg chg="modSp add replId">
        <pc:chgData name="#ANGIE WONG MEI CHI#" userId="S::angi0006@e.ntu.edu.sg::fa23096d-d2fb-4ebc-ae9e-5c3f27c9f200" providerId="AD" clId="Web-{082538B6-13A2-40DA-83F7-27F6244360FB}" dt="2022-11-17T11:12:28.386" v="27" actId="20577"/>
        <pc:sldMkLst>
          <pc:docMk/>
          <pc:sldMk cId="1888822003" sldId="306"/>
        </pc:sldMkLst>
        <pc:spChg chg="mod">
          <ac:chgData name="#ANGIE WONG MEI CHI#" userId="S::angi0006@e.ntu.edu.sg::fa23096d-d2fb-4ebc-ae9e-5c3f27c9f200" providerId="AD" clId="Web-{082538B6-13A2-40DA-83F7-27F6244360FB}" dt="2022-11-17T11:12:28.386" v="27" actId="20577"/>
          <ac:spMkLst>
            <pc:docMk/>
            <pc:sldMk cId="1888822003" sldId="306"/>
            <ac:spMk id="226" creationId="{00000000-0000-0000-0000-000000000000}"/>
          </ac:spMkLst>
        </pc:spChg>
      </pc:sldChg>
      <pc:sldChg chg="add replId">
        <pc:chgData name="#ANGIE WONG MEI CHI#" userId="S::angi0006@e.ntu.edu.sg::fa23096d-d2fb-4ebc-ae9e-5c3f27c9f200" providerId="AD" clId="Web-{082538B6-13A2-40DA-83F7-27F6244360FB}" dt="2022-11-17T11:12:28.792" v="28"/>
        <pc:sldMkLst>
          <pc:docMk/>
          <pc:sldMk cId="2935864551" sldId="307"/>
        </pc:sldMkLst>
      </pc:sldChg>
    </pc:docChg>
  </pc:docChgLst>
  <pc:docChgLst>
    <pc:chgData name="#ANGIE WONG MEI CHI#" userId="S::angi0006@e.ntu.edu.sg::fa23096d-d2fb-4ebc-ae9e-5c3f27c9f200" providerId="AD" clId="Web-{83AE7124-E38D-4D0F-98E8-DEBCA3A19598}"/>
    <pc:docChg chg="delSld">
      <pc:chgData name="#ANGIE WONG MEI CHI#" userId="S::angi0006@e.ntu.edu.sg::fa23096d-d2fb-4ebc-ae9e-5c3f27c9f200" providerId="AD" clId="Web-{83AE7124-E38D-4D0F-98E8-DEBCA3A19598}" dt="2022-11-18T04:36:10.255" v="0"/>
      <pc:docMkLst>
        <pc:docMk/>
      </pc:docMkLst>
      <pc:sldChg chg="del">
        <pc:chgData name="#ANGIE WONG MEI CHI#" userId="S::angi0006@e.ntu.edu.sg::fa23096d-d2fb-4ebc-ae9e-5c3f27c9f200" providerId="AD" clId="Web-{83AE7124-E38D-4D0F-98E8-DEBCA3A19598}" dt="2022-11-18T04:36:10.255" v="0"/>
        <pc:sldMkLst>
          <pc:docMk/>
          <pc:sldMk cId="3936807935" sldId="340"/>
        </pc:sldMkLst>
      </pc:sldChg>
    </pc:docChg>
  </pc:docChgLst>
  <pc:docChgLst>
    <pc:chgData name="#GUO CHENRUI#" userId="b98a3d8e-186a-4722-b3b9-7aa4623bd374" providerId="ADAL" clId="{7554964B-CED9-4CEB-B8D4-D531C58E2003}"/>
    <pc:docChg chg="undo redo custSel addSld delSld modSld sldOrd">
      <pc:chgData name="#GUO CHENRUI#" userId="b98a3d8e-186a-4722-b3b9-7aa4623bd374" providerId="ADAL" clId="{7554964B-CED9-4CEB-B8D4-D531C58E2003}" dt="2022-11-18T11:56:57.902" v="4214" actId="20577"/>
      <pc:docMkLst>
        <pc:docMk/>
      </pc:docMkLst>
      <pc:sldChg chg="addSp delSp modSp mod">
        <pc:chgData name="#GUO CHENRUI#" userId="b98a3d8e-186a-4722-b3b9-7aa4623bd374" providerId="ADAL" clId="{7554964B-CED9-4CEB-B8D4-D531C58E2003}" dt="2022-11-18T08:02:35.121" v="1058" actId="20577"/>
        <pc:sldMkLst>
          <pc:docMk/>
          <pc:sldMk cId="3273798402" sldId="304"/>
        </pc:sldMkLst>
        <pc:spChg chg="add del">
          <ac:chgData name="#GUO CHENRUI#" userId="b98a3d8e-186a-4722-b3b9-7aa4623bd374" providerId="ADAL" clId="{7554964B-CED9-4CEB-B8D4-D531C58E2003}" dt="2022-11-18T06:52:29.824" v="7" actId="22"/>
          <ac:spMkLst>
            <pc:docMk/>
            <pc:sldMk cId="3273798402" sldId="304"/>
            <ac:spMk id="4" creationId="{114AE54C-BB79-3A77-0F81-8D8411609612}"/>
          </ac:spMkLst>
        </pc:spChg>
        <pc:spChg chg="add del">
          <ac:chgData name="#GUO CHENRUI#" userId="b98a3d8e-186a-4722-b3b9-7aa4623bd374" providerId="ADAL" clId="{7554964B-CED9-4CEB-B8D4-D531C58E2003}" dt="2022-11-18T06:52:32.181" v="9" actId="22"/>
          <ac:spMkLst>
            <pc:docMk/>
            <pc:sldMk cId="3273798402" sldId="304"/>
            <ac:spMk id="6" creationId="{4D108257-3DDB-5345-2EA4-96A72318F375}"/>
          </ac:spMkLst>
        </pc:spChg>
        <pc:spChg chg="add del">
          <ac:chgData name="#GUO CHENRUI#" userId="b98a3d8e-186a-4722-b3b9-7aa4623bd374" providerId="ADAL" clId="{7554964B-CED9-4CEB-B8D4-D531C58E2003}" dt="2022-11-18T06:52:41.327" v="11" actId="22"/>
          <ac:spMkLst>
            <pc:docMk/>
            <pc:sldMk cId="3273798402" sldId="304"/>
            <ac:spMk id="8" creationId="{09762CC5-A746-55D3-2869-6EEBAF693C09}"/>
          </ac:spMkLst>
        </pc:spChg>
        <pc:spChg chg="mod">
          <ac:chgData name="#GUO CHENRUI#" userId="b98a3d8e-186a-4722-b3b9-7aa4623bd374" providerId="ADAL" clId="{7554964B-CED9-4CEB-B8D4-D531C58E2003}" dt="2022-11-18T08:02:35.121" v="1058" actId="20577"/>
          <ac:spMkLst>
            <pc:docMk/>
            <pc:sldMk cId="3273798402" sldId="304"/>
            <ac:spMk id="227" creationId="{00000000-0000-0000-0000-000000000000}"/>
          </ac:spMkLst>
        </pc:spChg>
        <pc:picChg chg="add del mod">
          <ac:chgData name="#GUO CHENRUI#" userId="b98a3d8e-186a-4722-b3b9-7aa4623bd374" providerId="ADAL" clId="{7554964B-CED9-4CEB-B8D4-D531C58E2003}" dt="2022-11-18T06:52:27.444" v="5" actId="478"/>
          <ac:picMkLst>
            <pc:docMk/>
            <pc:sldMk cId="3273798402" sldId="304"/>
            <ac:picMk id="2" creationId="{D5260EE8-AB08-E45C-A217-D50B9BF8E507}"/>
          </ac:picMkLst>
        </pc:picChg>
        <pc:picChg chg="add mod">
          <ac:chgData name="#GUO CHENRUI#" userId="b98a3d8e-186a-4722-b3b9-7aa4623bd374" providerId="ADAL" clId="{7554964B-CED9-4CEB-B8D4-D531C58E2003}" dt="2022-11-18T06:54:41.971" v="24" actId="1076"/>
          <ac:picMkLst>
            <pc:docMk/>
            <pc:sldMk cId="3273798402" sldId="304"/>
            <ac:picMk id="10" creationId="{790EE43D-038A-8496-39D6-8D526AB2E2A8}"/>
          </ac:picMkLst>
        </pc:picChg>
        <pc:picChg chg="del">
          <ac:chgData name="#GUO CHENRUI#" userId="b98a3d8e-186a-4722-b3b9-7aa4623bd374" providerId="ADAL" clId="{7554964B-CED9-4CEB-B8D4-D531C58E2003}" dt="2022-11-18T06:49:47.462" v="2" actId="478"/>
          <ac:picMkLst>
            <pc:docMk/>
            <pc:sldMk cId="3273798402" sldId="304"/>
            <ac:picMk id="228" creationId="{00000000-0000-0000-0000-000000000000}"/>
          </ac:picMkLst>
        </pc:picChg>
        <pc:picChg chg="del mod">
          <ac:chgData name="#GUO CHENRUI#" userId="b98a3d8e-186a-4722-b3b9-7aa4623bd374" providerId="ADAL" clId="{7554964B-CED9-4CEB-B8D4-D531C58E2003}" dt="2022-11-18T06:48:40.550" v="1" actId="478"/>
          <ac:picMkLst>
            <pc:docMk/>
            <pc:sldMk cId="3273798402" sldId="304"/>
            <ac:picMk id="229" creationId="{00000000-0000-0000-0000-000000000000}"/>
          </ac:picMkLst>
        </pc:picChg>
      </pc:sldChg>
      <pc:sldChg chg="addSp delSp modSp new mod modAnim">
        <pc:chgData name="#GUO CHENRUI#" userId="b98a3d8e-186a-4722-b3b9-7aa4623bd374" providerId="ADAL" clId="{7554964B-CED9-4CEB-B8D4-D531C58E2003}" dt="2022-11-18T10:22:16.036" v="3985" actId="20577"/>
        <pc:sldMkLst>
          <pc:docMk/>
          <pc:sldMk cId="389151109" sldId="350"/>
        </pc:sldMkLst>
        <pc:spChg chg="mod">
          <ac:chgData name="#GUO CHENRUI#" userId="b98a3d8e-186a-4722-b3b9-7aa4623bd374" providerId="ADAL" clId="{7554964B-CED9-4CEB-B8D4-D531C58E2003}" dt="2022-11-18T07:23:38.403" v="52" actId="20577"/>
          <ac:spMkLst>
            <pc:docMk/>
            <pc:sldMk cId="389151109" sldId="350"/>
            <ac:spMk id="2" creationId="{C9BDD1D4-BF63-7990-9AA8-0EB5CD02C576}"/>
          </ac:spMkLst>
        </pc:spChg>
        <pc:spChg chg="del">
          <ac:chgData name="#GUO CHENRUI#" userId="b98a3d8e-186a-4722-b3b9-7aa4623bd374" providerId="ADAL" clId="{7554964B-CED9-4CEB-B8D4-D531C58E2003}" dt="2022-11-18T07:23:43.238" v="53" actId="478"/>
          <ac:spMkLst>
            <pc:docMk/>
            <pc:sldMk cId="389151109" sldId="350"/>
            <ac:spMk id="3" creationId="{B990F323-E4C1-EFE2-1B4D-35F53DF8945D}"/>
          </ac:spMkLst>
        </pc:spChg>
        <pc:spChg chg="add mod">
          <ac:chgData name="#GUO CHENRUI#" userId="b98a3d8e-186a-4722-b3b9-7aa4623bd374" providerId="ADAL" clId="{7554964B-CED9-4CEB-B8D4-D531C58E2003}" dt="2022-11-18T07:40:24.173" v="741" actId="207"/>
          <ac:spMkLst>
            <pc:docMk/>
            <pc:sldMk cId="389151109" sldId="350"/>
            <ac:spMk id="4" creationId="{C1D01081-630A-702D-7A41-1A70E979F081}"/>
          </ac:spMkLst>
        </pc:spChg>
        <pc:spChg chg="add mod">
          <ac:chgData name="#GUO CHENRUI#" userId="b98a3d8e-186a-4722-b3b9-7aa4623bd374" providerId="ADAL" clId="{7554964B-CED9-4CEB-B8D4-D531C58E2003}" dt="2022-11-18T07:40:46.697" v="742" actId="207"/>
          <ac:spMkLst>
            <pc:docMk/>
            <pc:sldMk cId="389151109" sldId="350"/>
            <ac:spMk id="5" creationId="{A1D1A456-EEDC-5ACE-A07D-32D88CF82B39}"/>
          </ac:spMkLst>
        </pc:spChg>
        <pc:spChg chg="add mod">
          <ac:chgData name="#GUO CHENRUI#" userId="b98a3d8e-186a-4722-b3b9-7aa4623bd374" providerId="ADAL" clId="{7554964B-CED9-4CEB-B8D4-D531C58E2003}" dt="2022-11-18T07:40:51.212" v="743" actId="207"/>
          <ac:spMkLst>
            <pc:docMk/>
            <pc:sldMk cId="389151109" sldId="350"/>
            <ac:spMk id="6" creationId="{67EE9932-8076-96A8-E6DD-A455BA7FC127}"/>
          </ac:spMkLst>
        </pc:spChg>
        <pc:spChg chg="add mod">
          <ac:chgData name="#GUO CHENRUI#" userId="b98a3d8e-186a-4722-b3b9-7aa4623bd374" providerId="ADAL" clId="{7554964B-CED9-4CEB-B8D4-D531C58E2003}" dt="2022-11-18T10:22:16.036" v="3985" actId="20577"/>
          <ac:spMkLst>
            <pc:docMk/>
            <pc:sldMk cId="389151109" sldId="350"/>
            <ac:spMk id="7" creationId="{91C1D33B-AC9C-AB00-1CC3-BD811513CD24}"/>
          </ac:spMkLst>
        </pc:spChg>
        <pc:spChg chg="add del mod">
          <ac:chgData name="#GUO CHENRUI#" userId="b98a3d8e-186a-4722-b3b9-7aa4623bd374" providerId="ADAL" clId="{7554964B-CED9-4CEB-B8D4-D531C58E2003}" dt="2022-11-18T07:28:11.238" v="319" actId="478"/>
          <ac:spMkLst>
            <pc:docMk/>
            <pc:sldMk cId="389151109" sldId="350"/>
            <ac:spMk id="8" creationId="{8ECCBE69-0593-2E92-F538-8DD03387C54D}"/>
          </ac:spMkLst>
        </pc:spChg>
        <pc:spChg chg="add mod">
          <ac:chgData name="#GUO CHENRUI#" userId="b98a3d8e-186a-4722-b3b9-7aa4623bd374" providerId="ADAL" clId="{7554964B-CED9-4CEB-B8D4-D531C58E2003}" dt="2022-11-18T07:37:38.324" v="738" actId="13822"/>
          <ac:spMkLst>
            <pc:docMk/>
            <pc:sldMk cId="389151109" sldId="350"/>
            <ac:spMk id="9" creationId="{5C254336-23CE-38DB-B8F8-D6AEFD9CFB5E}"/>
          </ac:spMkLst>
        </pc:spChg>
        <pc:spChg chg="add mod">
          <ac:chgData name="#GUO CHENRUI#" userId="b98a3d8e-186a-4722-b3b9-7aa4623bd374" providerId="ADAL" clId="{7554964B-CED9-4CEB-B8D4-D531C58E2003}" dt="2022-11-18T07:37:43.894" v="739" actId="13822"/>
          <ac:spMkLst>
            <pc:docMk/>
            <pc:sldMk cId="389151109" sldId="350"/>
            <ac:spMk id="10" creationId="{23D96DCF-C232-87A0-8F44-1918A76F4421}"/>
          </ac:spMkLst>
        </pc:spChg>
      </pc:sldChg>
      <pc:sldChg chg="new del">
        <pc:chgData name="#GUO CHENRUI#" userId="b98a3d8e-186a-4722-b3b9-7aa4623bd374" providerId="ADAL" clId="{7554964B-CED9-4CEB-B8D4-D531C58E2003}" dt="2022-11-18T06:55:06.570" v="26" actId="47"/>
        <pc:sldMkLst>
          <pc:docMk/>
          <pc:sldMk cId="590116362" sldId="350"/>
        </pc:sldMkLst>
      </pc:sldChg>
      <pc:sldChg chg="addSp delSp modSp new mod modAnim">
        <pc:chgData name="#GUO CHENRUI#" userId="b98a3d8e-186a-4722-b3b9-7aa4623bd374" providerId="ADAL" clId="{7554964B-CED9-4CEB-B8D4-D531C58E2003}" dt="2022-11-18T10:49:15.955" v="4111" actId="20577"/>
        <pc:sldMkLst>
          <pc:docMk/>
          <pc:sldMk cId="756513569" sldId="352"/>
        </pc:sldMkLst>
        <pc:spChg chg="mod">
          <ac:chgData name="#GUO CHENRUI#" userId="b98a3d8e-186a-4722-b3b9-7aa4623bd374" providerId="ADAL" clId="{7554964B-CED9-4CEB-B8D4-D531C58E2003}" dt="2022-11-18T07:41:26.538" v="761" actId="20577"/>
          <ac:spMkLst>
            <pc:docMk/>
            <pc:sldMk cId="756513569" sldId="352"/>
            <ac:spMk id="2" creationId="{7E1A02E3-AF0F-3FA2-6F0C-F5E3A442882A}"/>
          </ac:spMkLst>
        </pc:spChg>
        <pc:spChg chg="del mod">
          <ac:chgData name="#GUO CHENRUI#" userId="b98a3d8e-186a-4722-b3b9-7aa4623bd374" providerId="ADAL" clId="{7554964B-CED9-4CEB-B8D4-D531C58E2003}" dt="2022-11-18T07:41:58.435" v="783" actId="478"/>
          <ac:spMkLst>
            <pc:docMk/>
            <pc:sldMk cId="756513569" sldId="352"/>
            <ac:spMk id="3" creationId="{76628230-D72F-7D40-0901-9D4792A76584}"/>
          </ac:spMkLst>
        </pc:spChg>
        <pc:spChg chg="add mod">
          <ac:chgData name="#GUO CHENRUI#" userId="b98a3d8e-186a-4722-b3b9-7aa4623bd374" providerId="ADAL" clId="{7554964B-CED9-4CEB-B8D4-D531C58E2003}" dt="2022-11-18T10:49:15.955" v="4111" actId="20577"/>
          <ac:spMkLst>
            <pc:docMk/>
            <pc:sldMk cId="756513569" sldId="352"/>
            <ac:spMk id="6" creationId="{80C75714-5ABD-3B04-9DDB-0C8AB0DFB96C}"/>
          </ac:spMkLst>
        </pc:spChg>
        <pc:spChg chg="add mod">
          <ac:chgData name="#GUO CHENRUI#" userId="b98a3d8e-186a-4722-b3b9-7aa4623bd374" providerId="ADAL" clId="{7554964B-CED9-4CEB-B8D4-D531C58E2003}" dt="2022-11-18T10:48:24.068" v="4067" actId="1076"/>
          <ac:spMkLst>
            <pc:docMk/>
            <pc:sldMk cId="756513569" sldId="352"/>
            <ac:spMk id="10" creationId="{70F43124-ED9E-D8C9-AB35-FD53AD898469}"/>
          </ac:spMkLst>
        </pc:spChg>
        <pc:spChg chg="add mod">
          <ac:chgData name="#GUO CHENRUI#" userId="b98a3d8e-186a-4722-b3b9-7aa4623bd374" providerId="ADAL" clId="{7554964B-CED9-4CEB-B8D4-D531C58E2003}" dt="2022-11-18T10:48:24.068" v="4067" actId="1076"/>
          <ac:spMkLst>
            <pc:docMk/>
            <pc:sldMk cId="756513569" sldId="352"/>
            <ac:spMk id="11" creationId="{634F73F3-96BA-C464-AF8D-88610BC54DB6}"/>
          </ac:spMkLst>
        </pc:spChg>
        <pc:spChg chg="add mod">
          <ac:chgData name="#GUO CHENRUI#" userId="b98a3d8e-186a-4722-b3b9-7aa4623bd374" providerId="ADAL" clId="{7554964B-CED9-4CEB-B8D4-D531C58E2003}" dt="2022-11-18T10:48:24.068" v="4067" actId="1076"/>
          <ac:spMkLst>
            <pc:docMk/>
            <pc:sldMk cId="756513569" sldId="352"/>
            <ac:spMk id="12" creationId="{44ED9BB9-20E4-0A1E-6515-4F786F49797E}"/>
          </ac:spMkLst>
        </pc:spChg>
        <pc:spChg chg="add mod">
          <ac:chgData name="#GUO CHENRUI#" userId="b98a3d8e-186a-4722-b3b9-7aa4623bd374" providerId="ADAL" clId="{7554964B-CED9-4CEB-B8D4-D531C58E2003}" dt="2022-11-18T10:48:24.068" v="4067" actId="1076"/>
          <ac:spMkLst>
            <pc:docMk/>
            <pc:sldMk cId="756513569" sldId="352"/>
            <ac:spMk id="14" creationId="{4893D978-8039-2A9E-B685-6FACDD354BAD}"/>
          </ac:spMkLst>
        </pc:spChg>
        <pc:spChg chg="add mod">
          <ac:chgData name="#GUO CHENRUI#" userId="b98a3d8e-186a-4722-b3b9-7aa4623bd374" providerId="ADAL" clId="{7554964B-CED9-4CEB-B8D4-D531C58E2003}" dt="2022-11-18T10:48:24.068" v="4067" actId="1076"/>
          <ac:spMkLst>
            <pc:docMk/>
            <pc:sldMk cId="756513569" sldId="352"/>
            <ac:spMk id="15" creationId="{3D23753D-F2F0-14F8-6D1D-756FBD2C58FD}"/>
          </ac:spMkLst>
        </pc:spChg>
        <pc:spChg chg="add mod">
          <ac:chgData name="#GUO CHENRUI#" userId="b98a3d8e-186a-4722-b3b9-7aa4623bd374" providerId="ADAL" clId="{7554964B-CED9-4CEB-B8D4-D531C58E2003}" dt="2022-11-18T10:48:24.068" v="4067" actId="1076"/>
          <ac:spMkLst>
            <pc:docMk/>
            <pc:sldMk cId="756513569" sldId="352"/>
            <ac:spMk id="16" creationId="{B4E0E856-744B-1E86-6007-5F5BDA858543}"/>
          </ac:spMkLst>
        </pc:spChg>
        <pc:spChg chg="add mod">
          <ac:chgData name="#GUO CHENRUI#" userId="b98a3d8e-186a-4722-b3b9-7aa4623bd374" providerId="ADAL" clId="{7554964B-CED9-4CEB-B8D4-D531C58E2003}" dt="2022-11-18T10:48:24.068" v="4067" actId="1076"/>
          <ac:spMkLst>
            <pc:docMk/>
            <pc:sldMk cId="756513569" sldId="352"/>
            <ac:spMk id="17" creationId="{0BB9E13F-1B14-0CFC-D0C4-A04B1A516769}"/>
          </ac:spMkLst>
        </pc:spChg>
        <pc:spChg chg="add mod">
          <ac:chgData name="#GUO CHENRUI#" userId="b98a3d8e-186a-4722-b3b9-7aa4623bd374" providerId="ADAL" clId="{7554964B-CED9-4CEB-B8D4-D531C58E2003}" dt="2022-11-18T10:48:24.068" v="4067" actId="1076"/>
          <ac:spMkLst>
            <pc:docMk/>
            <pc:sldMk cId="756513569" sldId="352"/>
            <ac:spMk id="18" creationId="{192A8081-3369-ECAC-8581-35F8473BDACB}"/>
          </ac:spMkLst>
        </pc:spChg>
        <pc:spChg chg="add mod">
          <ac:chgData name="#GUO CHENRUI#" userId="b98a3d8e-186a-4722-b3b9-7aa4623bd374" providerId="ADAL" clId="{7554964B-CED9-4CEB-B8D4-D531C58E2003}" dt="2022-11-18T10:48:24.068" v="4067" actId="1076"/>
          <ac:spMkLst>
            <pc:docMk/>
            <pc:sldMk cId="756513569" sldId="352"/>
            <ac:spMk id="19" creationId="{A7726485-437D-2DD9-2F17-387807D54B30}"/>
          </ac:spMkLst>
        </pc:spChg>
        <pc:graphicFrameChg chg="add del mod">
          <ac:chgData name="#GUO CHENRUI#" userId="b98a3d8e-186a-4722-b3b9-7aa4623bd374" providerId="ADAL" clId="{7554964B-CED9-4CEB-B8D4-D531C58E2003}" dt="2022-11-18T07:41:54.100" v="778"/>
          <ac:graphicFrameMkLst>
            <pc:docMk/>
            <pc:sldMk cId="756513569" sldId="352"/>
            <ac:graphicFrameMk id="4" creationId="{57DD9419-9884-6390-7252-F56C4CADA04C}"/>
          </ac:graphicFrameMkLst>
        </pc:graphicFrameChg>
        <pc:graphicFrameChg chg="add del mod modGraphic">
          <ac:chgData name="#GUO CHENRUI#" userId="b98a3d8e-186a-4722-b3b9-7aa4623bd374" providerId="ADAL" clId="{7554964B-CED9-4CEB-B8D4-D531C58E2003}" dt="2022-11-18T07:50:20.265" v="972" actId="21"/>
          <ac:graphicFrameMkLst>
            <pc:docMk/>
            <pc:sldMk cId="756513569" sldId="352"/>
            <ac:graphicFrameMk id="5" creationId="{7EAA5963-2562-8290-E734-975B752091C2}"/>
          </ac:graphicFrameMkLst>
        </pc:graphicFrameChg>
        <pc:picChg chg="add mod">
          <ac:chgData name="#GUO CHENRUI#" userId="b98a3d8e-186a-4722-b3b9-7aa4623bd374" providerId="ADAL" clId="{7554964B-CED9-4CEB-B8D4-D531C58E2003}" dt="2022-11-18T10:48:24.068" v="4067" actId="1076"/>
          <ac:picMkLst>
            <pc:docMk/>
            <pc:sldMk cId="756513569" sldId="352"/>
            <ac:picMk id="7" creationId="{233419D7-EB06-07F4-C7FB-4098970302B6}"/>
          </ac:picMkLst>
        </pc:picChg>
        <pc:picChg chg="add mod">
          <ac:chgData name="#GUO CHENRUI#" userId="b98a3d8e-186a-4722-b3b9-7aa4623bd374" providerId="ADAL" clId="{7554964B-CED9-4CEB-B8D4-D531C58E2003}" dt="2022-11-18T10:48:24.068" v="4067" actId="1076"/>
          <ac:picMkLst>
            <pc:docMk/>
            <pc:sldMk cId="756513569" sldId="352"/>
            <ac:picMk id="8" creationId="{88C1F278-D0B3-7254-47AB-BDE79683CE1A}"/>
          </ac:picMkLst>
        </pc:picChg>
        <pc:picChg chg="add mod">
          <ac:chgData name="#GUO CHENRUI#" userId="b98a3d8e-186a-4722-b3b9-7aa4623bd374" providerId="ADAL" clId="{7554964B-CED9-4CEB-B8D4-D531C58E2003}" dt="2022-11-18T10:48:24.068" v="4067" actId="1076"/>
          <ac:picMkLst>
            <pc:docMk/>
            <pc:sldMk cId="756513569" sldId="352"/>
            <ac:picMk id="9" creationId="{E7B52081-D204-DCB8-E53E-4E3CD453619C}"/>
          </ac:picMkLst>
        </pc:picChg>
        <pc:picChg chg="add del mod">
          <ac:chgData name="#GUO CHENRUI#" userId="b98a3d8e-186a-4722-b3b9-7aa4623bd374" providerId="ADAL" clId="{7554964B-CED9-4CEB-B8D4-D531C58E2003}" dt="2022-11-18T07:54:31.788" v="1007"/>
          <ac:picMkLst>
            <pc:docMk/>
            <pc:sldMk cId="756513569" sldId="352"/>
            <ac:picMk id="13" creationId="{0E5694DC-6271-7060-1C1E-6154D9624CDC}"/>
          </ac:picMkLst>
        </pc:picChg>
      </pc:sldChg>
      <pc:sldChg chg="addSp delSp modSp new mod">
        <pc:chgData name="#GUO CHENRUI#" userId="b98a3d8e-186a-4722-b3b9-7aa4623bd374" providerId="ADAL" clId="{7554964B-CED9-4CEB-B8D4-D531C58E2003}" dt="2022-11-18T11:04:29.256" v="4143" actId="20577"/>
        <pc:sldMkLst>
          <pc:docMk/>
          <pc:sldMk cId="3138899577" sldId="353"/>
        </pc:sldMkLst>
        <pc:spChg chg="mod">
          <ac:chgData name="#GUO CHENRUI#" userId="b98a3d8e-186a-4722-b3b9-7aa4623bd374" providerId="ADAL" clId="{7554964B-CED9-4CEB-B8D4-D531C58E2003}" dt="2022-11-18T08:16:30.073" v="1468" actId="404"/>
          <ac:spMkLst>
            <pc:docMk/>
            <pc:sldMk cId="3138899577" sldId="353"/>
            <ac:spMk id="2" creationId="{C1217FDD-3F11-3C91-9AAE-0918FB1F8AAC}"/>
          </ac:spMkLst>
        </pc:spChg>
        <pc:spChg chg="del">
          <ac:chgData name="#GUO CHENRUI#" userId="b98a3d8e-186a-4722-b3b9-7aa4623bd374" providerId="ADAL" clId="{7554964B-CED9-4CEB-B8D4-D531C58E2003}" dt="2022-11-18T08:06:05.233" v="1059" actId="478"/>
          <ac:spMkLst>
            <pc:docMk/>
            <pc:sldMk cId="3138899577" sldId="353"/>
            <ac:spMk id="3" creationId="{C8100B77-1E84-A251-2ABA-82F26E826510}"/>
          </ac:spMkLst>
        </pc:spChg>
        <pc:spChg chg="add mod">
          <ac:chgData name="#GUO CHENRUI#" userId="b98a3d8e-186a-4722-b3b9-7aa4623bd374" providerId="ADAL" clId="{7554964B-CED9-4CEB-B8D4-D531C58E2003}" dt="2022-11-18T11:04:29.256" v="4143" actId="20577"/>
          <ac:spMkLst>
            <pc:docMk/>
            <pc:sldMk cId="3138899577" sldId="353"/>
            <ac:spMk id="5" creationId="{A1E61C2B-F802-B892-FACF-985732333964}"/>
          </ac:spMkLst>
        </pc:spChg>
        <pc:spChg chg="add del mod">
          <ac:chgData name="#GUO CHENRUI#" userId="b98a3d8e-186a-4722-b3b9-7aa4623bd374" providerId="ADAL" clId="{7554964B-CED9-4CEB-B8D4-D531C58E2003}" dt="2022-11-18T08:08:27.665" v="1073" actId="21"/>
          <ac:spMkLst>
            <pc:docMk/>
            <pc:sldMk cId="3138899577" sldId="353"/>
            <ac:spMk id="6" creationId="{0E1ED0B6-0215-126F-AA46-20EE2BB19EA2}"/>
          </ac:spMkLst>
        </pc:spChg>
        <pc:spChg chg="add del mod">
          <ac:chgData name="#GUO CHENRUI#" userId="b98a3d8e-186a-4722-b3b9-7aa4623bd374" providerId="ADAL" clId="{7554964B-CED9-4CEB-B8D4-D531C58E2003}" dt="2022-11-18T08:08:27.665" v="1073" actId="21"/>
          <ac:spMkLst>
            <pc:docMk/>
            <pc:sldMk cId="3138899577" sldId="353"/>
            <ac:spMk id="7" creationId="{67DA879A-DA3E-B16C-52DC-68FE08722D02}"/>
          </ac:spMkLst>
        </pc:spChg>
        <pc:graphicFrameChg chg="add del mod">
          <ac:chgData name="#GUO CHENRUI#" userId="b98a3d8e-186a-4722-b3b9-7aa4623bd374" providerId="ADAL" clId="{7554964B-CED9-4CEB-B8D4-D531C58E2003}" dt="2022-11-18T07:57:25.663" v="1033" actId="478"/>
          <ac:graphicFrameMkLst>
            <pc:docMk/>
            <pc:sldMk cId="3138899577" sldId="353"/>
            <ac:graphicFrameMk id="4" creationId="{F7CDF6D1-D243-BC99-4EE1-272B5D879DA6}"/>
          </ac:graphicFrameMkLst>
        </pc:graphicFrameChg>
      </pc:sldChg>
      <pc:sldChg chg="modSp add del mod">
        <pc:chgData name="#GUO CHENRUI#" userId="b98a3d8e-186a-4722-b3b9-7aa4623bd374" providerId="ADAL" clId="{7554964B-CED9-4CEB-B8D4-D531C58E2003}" dt="2022-11-18T08:16:56.316" v="1471" actId="47"/>
        <pc:sldMkLst>
          <pc:docMk/>
          <pc:sldMk cId="1488929699" sldId="354"/>
        </pc:sldMkLst>
        <pc:spChg chg="mod">
          <ac:chgData name="#GUO CHENRUI#" userId="b98a3d8e-186a-4722-b3b9-7aa4623bd374" providerId="ADAL" clId="{7554964B-CED9-4CEB-B8D4-D531C58E2003}" dt="2022-11-18T08:08:33.273" v="1075" actId="20577"/>
          <ac:spMkLst>
            <pc:docMk/>
            <pc:sldMk cId="1488929699" sldId="354"/>
            <ac:spMk id="2" creationId="{C1217FDD-3F11-3C91-9AAE-0918FB1F8AAC}"/>
          </ac:spMkLst>
        </pc:spChg>
      </pc:sldChg>
      <pc:sldChg chg="modSp add mod">
        <pc:chgData name="#GUO CHENRUI#" userId="b98a3d8e-186a-4722-b3b9-7aa4623bd374" providerId="ADAL" clId="{7554964B-CED9-4CEB-B8D4-D531C58E2003}" dt="2022-11-18T11:27:30.751" v="4152" actId="20577"/>
        <pc:sldMkLst>
          <pc:docMk/>
          <pc:sldMk cId="3717680044" sldId="354"/>
        </pc:sldMkLst>
        <pc:spChg chg="mod">
          <ac:chgData name="#GUO CHENRUI#" userId="b98a3d8e-186a-4722-b3b9-7aa4623bd374" providerId="ADAL" clId="{7554964B-CED9-4CEB-B8D4-D531C58E2003}" dt="2022-11-18T08:17:20.486" v="1547" actId="20577"/>
          <ac:spMkLst>
            <pc:docMk/>
            <pc:sldMk cId="3717680044" sldId="354"/>
            <ac:spMk id="2" creationId="{C1217FDD-3F11-3C91-9AAE-0918FB1F8AAC}"/>
          </ac:spMkLst>
        </pc:spChg>
        <pc:spChg chg="mod">
          <ac:chgData name="#GUO CHENRUI#" userId="b98a3d8e-186a-4722-b3b9-7aa4623bd374" providerId="ADAL" clId="{7554964B-CED9-4CEB-B8D4-D531C58E2003}" dt="2022-11-18T11:27:30.751" v="4152" actId="20577"/>
          <ac:spMkLst>
            <pc:docMk/>
            <pc:sldMk cId="3717680044" sldId="354"/>
            <ac:spMk id="5" creationId="{A1E61C2B-F802-B892-FACF-985732333964}"/>
          </ac:spMkLst>
        </pc:spChg>
      </pc:sldChg>
      <pc:sldChg chg="addSp delSp modSp new mod modAnim">
        <pc:chgData name="#GUO CHENRUI#" userId="b98a3d8e-186a-4722-b3b9-7aa4623bd374" providerId="ADAL" clId="{7554964B-CED9-4CEB-B8D4-D531C58E2003}" dt="2022-11-18T11:02:04.569" v="4134" actId="14100"/>
        <pc:sldMkLst>
          <pc:docMk/>
          <pc:sldMk cId="2410633408" sldId="355"/>
        </pc:sldMkLst>
        <pc:spChg chg="del">
          <ac:chgData name="#GUO CHENRUI#" userId="b98a3d8e-186a-4722-b3b9-7aa4623bd374" providerId="ADAL" clId="{7554964B-CED9-4CEB-B8D4-D531C58E2003}" dt="2022-11-18T08:20:17.486" v="1585"/>
          <ac:spMkLst>
            <pc:docMk/>
            <pc:sldMk cId="2410633408" sldId="355"/>
            <ac:spMk id="2" creationId="{813ED477-F272-A9A9-3DCA-3C779BA93678}"/>
          </ac:spMkLst>
        </pc:spChg>
        <pc:spChg chg="del mod">
          <ac:chgData name="#GUO CHENRUI#" userId="b98a3d8e-186a-4722-b3b9-7aa4623bd374" providerId="ADAL" clId="{7554964B-CED9-4CEB-B8D4-D531C58E2003}" dt="2022-11-18T08:21:07.275" v="1587" actId="478"/>
          <ac:spMkLst>
            <pc:docMk/>
            <pc:sldMk cId="2410633408" sldId="355"/>
            <ac:spMk id="3" creationId="{AF7C9877-6D6A-FD28-EAE4-9777AC79C366}"/>
          </ac:spMkLst>
        </pc:spChg>
        <pc:spChg chg="add mod">
          <ac:chgData name="#GUO CHENRUI#" userId="b98a3d8e-186a-4722-b3b9-7aa4623bd374" providerId="ADAL" clId="{7554964B-CED9-4CEB-B8D4-D531C58E2003}" dt="2022-11-18T08:24:30.338" v="1651" actId="1036"/>
          <ac:spMkLst>
            <pc:docMk/>
            <pc:sldMk cId="2410633408" sldId="355"/>
            <ac:spMk id="4" creationId="{F0613CDA-8C60-B8AD-48E6-4B4649D135E1}"/>
          </ac:spMkLst>
        </pc:spChg>
        <pc:spChg chg="add mod">
          <ac:chgData name="#GUO CHENRUI#" userId="b98a3d8e-186a-4722-b3b9-7aa4623bd374" providerId="ADAL" clId="{7554964B-CED9-4CEB-B8D4-D531C58E2003}" dt="2022-11-18T08:28:54.127" v="1704" actId="1076"/>
          <ac:spMkLst>
            <pc:docMk/>
            <pc:sldMk cId="2410633408" sldId="355"/>
            <ac:spMk id="13" creationId="{194C5FDD-2CCF-DD20-0EA0-F1C0DBDF01A8}"/>
          </ac:spMkLst>
        </pc:spChg>
        <pc:spChg chg="add mod">
          <ac:chgData name="#GUO CHENRUI#" userId="b98a3d8e-186a-4722-b3b9-7aa4623bd374" providerId="ADAL" clId="{7554964B-CED9-4CEB-B8D4-D531C58E2003}" dt="2022-11-18T11:02:04.569" v="4134" actId="14100"/>
          <ac:spMkLst>
            <pc:docMk/>
            <pc:sldMk cId="2410633408" sldId="355"/>
            <ac:spMk id="15" creationId="{744EC6D8-E471-CDFB-C314-E01F8EFF775F}"/>
          </ac:spMkLst>
        </pc:spChg>
        <pc:picChg chg="add del mod">
          <ac:chgData name="#GUO CHENRUI#" userId="b98a3d8e-186a-4722-b3b9-7aa4623bd374" providerId="ADAL" clId="{7554964B-CED9-4CEB-B8D4-D531C58E2003}" dt="2022-11-18T08:22:24.245" v="1601" actId="478"/>
          <ac:picMkLst>
            <pc:docMk/>
            <pc:sldMk cId="2410633408" sldId="355"/>
            <ac:picMk id="5" creationId="{00B3B5DE-FA74-4147-3432-1A11526D6E8F}"/>
          </ac:picMkLst>
        </pc:picChg>
        <pc:picChg chg="add del mod">
          <ac:chgData name="#GUO CHENRUI#" userId="b98a3d8e-186a-4722-b3b9-7aa4623bd374" providerId="ADAL" clId="{7554964B-CED9-4CEB-B8D4-D531C58E2003}" dt="2022-11-18T08:21:35.768" v="1593" actId="478"/>
          <ac:picMkLst>
            <pc:docMk/>
            <pc:sldMk cId="2410633408" sldId="355"/>
            <ac:picMk id="6" creationId="{8BCFE37F-4A27-F6CD-F6AA-8F2794B126F1}"/>
          </ac:picMkLst>
        </pc:picChg>
        <pc:picChg chg="add del mod">
          <ac:chgData name="#GUO CHENRUI#" userId="b98a3d8e-186a-4722-b3b9-7aa4623bd374" providerId="ADAL" clId="{7554964B-CED9-4CEB-B8D4-D531C58E2003}" dt="2022-11-18T08:26:29.516" v="1662" actId="478"/>
          <ac:picMkLst>
            <pc:docMk/>
            <pc:sldMk cId="2410633408" sldId="355"/>
            <ac:picMk id="7" creationId="{5CADAC24-0CF6-17CA-524C-CDF22280872E}"/>
          </ac:picMkLst>
        </pc:picChg>
        <pc:picChg chg="add mod">
          <ac:chgData name="#GUO CHENRUI#" userId="b98a3d8e-186a-4722-b3b9-7aa4623bd374" providerId="ADAL" clId="{7554964B-CED9-4CEB-B8D4-D531C58E2003}" dt="2022-11-18T08:28:54.127" v="1704" actId="1076"/>
          <ac:picMkLst>
            <pc:docMk/>
            <pc:sldMk cId="2410633408" sldId="355"/>
            <ac:picMk id="8" creationId="{A60014E8-D6F8-384C-32D9-00C12B8C17CF}"/>
          </ac:picMkLst>
        </pc:picChg>
        <pc:picChg chg="add mod">
          <ac:chgData name="#GUO CHENRUI#" userId="b98a3d8e-186a-4722-b3b9-7aa4623bd374" providerId="ADAL" clId="{7554964B-CED9-4CEB-B8D4-D531C58E2003}" dt="2022-11-18T08:28:54.127" v="1704" actId="1076"/>
          <ac:picMkLst>
            <pc:docMk/>
            <pc:sldMk cId="2410633408" sldId="355"/>
            <ac:picMk id="9" creationId="{994F95A0-169F-B6A9-6A1A-B17202B05384}"/>
          </ac:picMkLst>
        </pc:picChg>
        <pc:picChg chg="add mod">
          <ac:chgData name="#GUO CHENRUI#" userId="b98a3d8e-186a-4722-b3b9-7aa4623bd374" providerId="ADAL" clId="{7554964B-CED9-4CEB-B8D4-D531C58E2003}" dt="2022-11-18T08:28:54.127" v="1704" actId="1076"/>
          <ac:picMkLst>
            <pc:docMk/>
            <pc:sldMk cId="2410633408" sldId="355"/>
            <ac:picMk id="10" creationId="{915977BF-6566-F6E3-AD59-54B99E1033A9}"/>
          </ac:picMkLst>
        </pc:picChg>
        <pc:picChg chg="add del mod">
          <ac:chgData name="#GUO CHENRUI#" userId="b98a3d8e-186a-4722-b3b9-7aa4623bd374" providerId="ADAL" clId="{7554964B-CED9-4CEB-B8D4-D531C58E2003}" dt="2022-11-18T08:26:40.145" v="1663" actId="478"/>
          <ac:picMkLst>
            <pc:docMk/>
            <pc:sldMk cId="2410633408" sldId="355"/>
            <ac:picMk id="11" creationId="{9617B0B5-F9DE-5B7C-3651-A10CB9C1DAEA}"/>
          </ac:picMkLst>
        </pc:picChg>
        <pc:picChg chg="add del mod">
          <ac:chgData name="#GUO CHENRUI#" userId="b98a3d8e-186a-4722-b3b9-7aa4623bd374" providerId="ADAL" clId="{7554964B-CED9-4CEB-B8D4-D531C58E2003}" dt="2022-11-18T08:26:41.162" v="1664" actId="478"/>
          <ac:picMkLst>
            <pc:docMk/>
            <pc:sldMk cId="2410633408" sldId="355"/>
            <ac:picMk id="12" creationId="{F9A74CB0-6270-5780-5E85-D3ABBFC4F5FE}"/>
          </ac:picMkLst>
        </pc:picChg>
        <pc:picChg chg="add mod">
          <ac:chgData name="#GUO CHENRUI#" userId="b98a3d8e-186a-4722-b3b9-7aa4623bd374" providerId="ADAL" clId="{7554964B-CED9-4CEB-B8D4-D531C58E2003}" dt="2022-11-18T08:28:54.127" v="1704" actId="1076"/>
          <ac:picMkLst>
            <pc:docMk/>
            <pc:sldMk cId="2410633408" sldId="355"/>
            <ac:picMk id="14" creationId="{2F4C08C3-6871-AB41-43ED-6FFC661FFF5B}"/>
          </ac:picMkLst>
        </pc:picChg>
      </pc:sldChg>
      <pc:sldChg chg="addSp delSp modSp add mod ord modAnim">
        <pc:chgData name="#GUO CHENRUI#" userId="b98a3d8e-186a-4722-b3b9-7aa4623bd374" providerId="ADAL" clId="{7554964B-CED9-4CEB-B8D4-D531C58E2003}" dt="2022-11-18T10:11:21.842" v="3960"/>
        <pc:sldMkLst>
          <pc:docMk/>
          <pc:sldMk cId="3652818796" sldId="358"/>
        </pc:sldMkLst>
        <pc:spChg chg="del">
          <ac:chgData name="#GUO CHENRUI#" userId="b98a3d8e-186a-4722-b3b9-7aa4623bd374" providerId="ADAL" clId="{7554964B-CED9-4CEB-B8D4-D531C58E2003}" dt="2022-11-18T08:39:59.296" v="2112" actId="478"/>
          <ac:spMkLst>
            <pc:docMk/>
            <pc:sldMk cId="3652818796" sldId="358"/>
            <ac:spMk id="4" creationId="{F0613CDA-8C60-B8AD-48E6-4B4649D135E1}"/>
          </ac:spMkLst>
        </pc:spChg>
        <pc:spChg chg="add del mod">
          <ac:chgData name="#GUO CHENRUI#" userId="b98a3d8e-186a-4722-b3b9-7aa4623bd374" providerId="ADAL" clId="{7554964B-CED9-4CEB-B8D4-D531C58E2003}" dt="2022-11-18T08:40:01.033" v="2113" actId="478"/>
          <ac:spMkLst>
            <pc:docMk/>
            <pc:sldMk cId="3652818796" sldId="358"/>
            <ac:spMk id="6" creationId="{44DE2C3F-FC33-38A9-11E9-B4E20B3E7401}"/>
          </ac:spMkLst>
        </pc:spChg>
        <pc:spChg chg="del">
          <ac:chgData name="#GUO CHENRUI#" userId="b98a3d8e-186a-4722-b3b9-7aa4623bd374" providerId="ADAL" clId="{7554964B-CED9-4CEB-B8D4-D531C58E2003}" dt="2022-11-18T08:25:57.035" v="1661" actId="478"/>
          <ac:spMkLst>
            <pc:docMk/>
            <pc:sldMk cId="3652818796" sldId="358"/>
            <ac:spMk id="13" creationId="{194C5FDD-2CCF-DD20-0EA0-F1C0DBDF01A8}"/>
          </ac:spMkLst>
        </pc:spChg>
        <pc:spChg chg="add mod">
          <ac:chgData name="#GUO CHENRUI#" userId="b98a3d8e-186a-4722-b3b9-7aa4623bd374" providerId="ADAL" clId="{7554964B-CED9-4CEB-B8D4-D531C58E2003}" dt="2022-11-18T09:12:44.930" v="2550" actId="20577"/>
          <ac:spMkLst>
            <pc:docMk/>
            <pc:sldMk cId="3652818796" sldId="358"/>
            <ac:spMk id="15" creationId="{E877CBA7-0E03-17FE-9608-B8DC8CB533F9}"/>
          </ac:spMkLst>
        </pc:spChg>
        <pc:spChg chg="add mod">
          <ac:chgData name="#GUO CHENRUI#" userId="b98a3d8e-186a-4722-b3b9-7aa4623bd374" providerId="ADAL" clId="{7554964B-CED9-4CEB-B8D4-D531C58E2003}" dt="2022-11-18T09:54:41.753" v="3792" actId="208"/>
          <ac:spMkLst>
            <pc:docMk/>
            <pc:sldMk cId="3652818796" sldId="358"/>
            <ac:spMk id="16" creationId="{65E8EDC5-72FB-B54D-A213-787BA71AEA5A}"/>
          </ac:spMkLst>
        </pc:spChg>
        <pc:spChg chg="add mod">
          <ac:chgData name="#GUO CHENRUI#" userId="b98a3d8e-186a-4722-b3b9-7aa4623bd374" providerId="ADAL" clId="{7554964B-CED9-4CEB-B8D4-D531C58E2003}" dt="2022-11-18T10:09:51.549" v="3947" actId="1076"/>
          <ac:spMkLst>
            <pc:docMk/>
            <pc:sldMk cId="3652818796" sldId="358"/>
            <ac:spMk id="17" creationId="{6F6E62BA-D0C0-BD49-5B35-A669695AEAE8}"/>
          </ac:spMkLst>
        </pc:spChg>
        <pc:spChg chg="add mod">
          <ac:chgData name="#GUO CHENRUI#" userId="b98a3d8e-186a-4722-b3b9-7aa4623bd374" providerId="ADAL" clId="{7554964B-CED9-4CEB-B8D4-D531C58E2003}" dt="2022-11-18T10:04:10.871" v="3864" actId="1076"/>
          <ac:spMkLst>
            <pc:docMk/>
            <pc:sldMk cId="3652818796" sldId="358"/>
            <ac:spMk id="18" creationId="{325C4DFD-554B-95D5-B8BE-5859D459A512}"/>
          </ac:spMkLst>
        </pc:spChg>
        <pc:spChg chg="add mod">
          <ac:chgData name="#GUO CHENRUI#" userId="b98a3d8e-186a-4722-b3b9-7aa4623bd374" providerId="ADAL" clId="{7554964B-CED9-4CEB-B8D4-D531C58E2003}" dt="2022-11-18T09:56:47.271" v="3810" actId="14100"/>
          <ac:spMkLst>
            <pc:docMk/>
            <pc:sldMk cId="3652818796" sldId="358"/>
            <ac:spMk id="19" creationId="{90BCCA30-7CAF-05E2-B020-2498DCC6797D}"/>
          </ac:spMkLst>
        </pc:spChg>
        <pc:picChg chg="add mod">
          <ac:chgData name="#GUO CHENRUI#" userId="b98a3d8e-186a-4722-b3b9-7aa4623bd374" providerId="ADAL" clId="{7554964B-CED9-4CEB-B8D4-D531C58E2003}" dt="2022-11-18T08:40:36.547" v="2120" actId="1076"/>
          <ac:picMkLst>
            <pc:docMk/>
            <pc:sldMk cId="3652818796" sldId="358"/>
            <ac:picMk id="2" creationId="{21AFF8DE-818B-5853-C999-94E04F5987C9}"/>
          </ac:picMkLst>
        </pc:picChg>
        <pc:picChg chg="add mod">
          <ac:chgData name="#GUO CHENRUI#" userId="b98a3d8e-186a-4722-b3b9-7aa4623bd374" providerId="ADAL" clId="{7554964B-CED9-4CEB-B8D4-D531C58E2003}" dt="2022-11-18T09:54:07.370" v="3785" actId="1076"/>
          <ac:picMkLst>
            <pc:docMk/>
            <pc:sldMk cId="3652818796" sldId="358"/>
            <ac:picMk id="3" creationId="{C42C9987-14D5-FE18-9E88-DC49455FF24D}"/>
          </ac:picMkLst>
        </pc:picChg>
        <pc:picChg chg="del">
          <ac:chgData name="#GUO CHENRUI#" userId="b98a3d8e-186a-4722-b3b9-7aa4623bd374" providerId="ADAL" clId="{7554964B-CED9-4CEB-B8D4-D531C58E2003}" dt="2022-11-18T08:25:57.035" v="1661" actId="478"/>
          <ac:picMkLst>
            <pc:docMk/>
            <pc:sldMk cId="3652818796" sldId="358"/>
            <ac:picMk id="7" creationId="{5CADAC24-0CF6-17CA-524C-CDF22280872E}"/>
          </ac:picMkLst>
        </pc:picChg>
        <pc:picChg chg="del">
          <ac:chgData name="#GUO CHENRUI#" userId="b98a3d8e-186a-4722-b3b9-7aa4623bd374" providerId="ADAL" clId="{7554964B-CED9-4CEB-B8D4-D531C58E2003}" dt="2022-11-18T08:25:57.035" v="1661" actId="478"/>
          <ac:picMkLst>
            <pc:docMk/>
            <pc:sldMk cId="3652818796" sldId="358"/>
            <ac:picMk id="8" creationId="{A60014E8-D6F8-384C-32D9-00C12B8C17CF}"/>
          </ac:picMkLst>
        </pc:picChg>
        <pc:picChg chg="del">
          <ac:chgData name="#GUO CHENRUI#" userId="b98a3d8e-186a-4722-b3b9-7aa4623bd374" providerId="ADAL" clId="{7554964B-CED9-4CEB-B8D4-D531C58E2003}" dt="2022-11-18T08:25:57.035" v="1661" actId="478"/>
          <ac:picMkLst>
            <pc:docMk/>
            <pc:sldMk cId="3652818796" sldId="358"/>
            <ac:picMk id="9" creationId="{994F95A0-169F-B6A9-6A1A-B17202B05384}"/>
          </ac:picMkLst>
        </pc:picChg>
        <pc:picChg chg="del">
          <ac:chgData name="#GUO CHENRUI#" userId="b98a3d8e-186a-4722-b3b9-7aa4623bd374" providerId="ADAL" clId="{7554964B-CED9-4CEB-B8D4-D531C58E2003}" dt="2022-11-18T08:25:57.035" v="1661" actId="478"/>
          <ac:picMkLst>
            <pc:docMk/>
            <pc:sldMk cId="3652818796" sldId="358"/>
            <ac:picMk id="10" creationId="{915977BF-6566-F6E3-AD59-54B99E1033A9}"/>
          </ac:picMkLst>
        </pc:picChg>
        <pc:picChg chg="del">
          <ac:chgData name="#GUO CHENRUI#" userId="b98a3d8e-186a-4722-b3b9-7aa4623bd374" providerId="ADAL" clId="{7554964B-CED9-4CEB-B8D4-D531C58E2003}" dt="2022-11-18T08:25:57.035" v="1661" actId="478"/>
          <ac:picMkLst>
            <pc:docMk/>
            <pc:sldMk cId="3652818796" sldId="358"/>
            <ac:picMk id="11" creationId="{9617B0B5-F9DE-5B7C-3651-A10CB9C1DAEA}"/>
          </ac:picMkLst>
        </pc:picChg>
        <pc:picChg chg="del">
          <ac:chgData name="#GUO CHENRUI#" userId="b98a3d8e-186a-4722-b3b9-7aa4623bd374" providerId="ADAL" clId="{7554964B-CED9-4CEB-B8D4-D531C58E2003}" dt="2022-11-18T08:25:57.035" v="1661" actId="478"/>
          <ac:picMkLst>
            <pc:docMk/>
            <pc:sldMk cId="3652818796" sldId="358"/>
            <ac:picMk id="12" creationId="{F9A74CB0-6270-5780-5E85-D3ABBFC4F5FE}"/>
          </ac:picMkLst>
        </pc:picChg>
        <pc:picChg chg="add mod">
          <ac:chgData name="#GUO CHENRUI#" userId="b98a3d8e-186a-4722-b3b9-7aa4623bd374" providerId="ADAL" clId="{7554964B-CED9-4CEB-B8D4-D531C58E2003}" dt="2022-11-18T09:54:16.264" v="3789" actId="1076"/>
          <ac:picMkLst>
            <pc:docMk/>
            <pc:sldMk cId="3652818796" sldId="358"/>
            <ac:picMk id="14" creationId="{F1F5348B-6241-0E1B-0375-05324FCC68EA}"/>
          </ac:picMkLst>
        </pc:picChg>
      </pc:sldChg>
      <pc:sldChg chg="new del ord">
        <pc:chgData name="#GUO CHENRUI#" userId="b98a3d8e-186a-4722-b3b9-7aa4623bd374" providerId="ADAL" clId="{7554964B-CED9-4CEB-B8D4-D531C58E2003}" dt="2022-11-18T09:13:46.478" v="2552" actId="47"/>
        <pc:sldMkLst>
          <pc:docMk/>
          <pc:sldMk cId="323935034" sldId="359"/>
        </pc:sldMkLst>
      </pc:sldChg>
      <pc:sldChg chg="addSp delSp modSp add mod ord delAnim modAnim">
        <pc:chgData name="#GUO CHENRUI#" userId="b98a3d8e-186a-4722-b3b9-7aa4623bd374" providerId="ADAL" clId="{7554964B-CED9-4CEB-B8D4-D531C58E2003}" dt="2022-11-18T11:41:40.297" v="4210"/>
        <pc:sldMkLst>
          <pc:docMk/>
          <pc:sldMk cId="2623957919" sldId="364"/>
        </pc:sldMkLst>
        <pc:spChg chg="del">
          <ac:chgData name="#GUO CHENRUI#" userId="b98a3d8e-186a-4722-b3b9-7aa4623bd374" providerId="ADAL" clId="{7554964B-CED9-4CEB-B8D4-D531C58E2003}" dt="2022-11-18T09:14:21.174" v="2562" actId="478"/>
          <ac:spMkLst>
            <pc:docMk/>
            <pc:sldMk cId="2623957919" sldId="364"/>
            <ac:spMk id="4" creationId="{F0613CDA-8C60-B8AD-48E6-4B4649D135E1}"/>
          </ac:spMkLst>
        </pc:spChg>
        <pc:spChg chg="add del mod">
          <ac:chgData name="#GUO CHENRUI#" userId="b98a3d8e-186a-4722-b3b9-7aa4623bd374" providerId="ADAL" clId="{7554964B-CED9-4CEB-B8D4-D531C58E2003}" dt="2022-11-18T09:14:32.279" v="2567" actId="478"/>
          <ac:spMkLst>
            <pc:docMk/>
            <pc:sldMk cId="2623957919" sldId="364"/>
            <ac:spMk id="5" creationId="{48EB903D-82C3-0559-CA9A-2AABB8A18539}"/>
          </ac:spMkLst>
        </pc:spChg>
        <pc:spChg chg="add mod">
          <ac:chgData name="#GUO CHENRUI#" userId="b98a3d8e-186a-4722-b3b9-7aa4623bd374" providerId="ADAL" clId="{7554964B-CED9-4CEB-B8D4-D531C58E2003}" dt="2022-11-18T09:14:40.759" v="2569" actId="14100"/>
          <ac:spMkLst>
            <pc:docMk/>
            <pc:sldMk cId="2623957919" sldId="364"/>
            <ac:spMk id="6" creationId="{969BE3E7-EAEA-EB16-A248-AC0BA1020296}"/>
          </ac:spMkLst>
        </pc:spChg>
        <pc:spChg chg="del">
          <ac:chgData name="#GUO CHENRUI#" userId="b98a3d8e-186a-4722-b3b9-7aa4623bd374" providerId="ADAL" clId="{7554964B-CED9-4CEB-B8D4-D531C58E2003}" dt="2022-11-18T09:13:58.387" v="2558" actId="478"/>
          <ac:spMkLst>
            <pc:docMk/>
            <pc:sldMk cId="2623957919" sldId="364"/>
            <ac:spMk id="13" creationId="{194C5FDD-2CCF-DD20-0EA0-F1C0DBDF01A8}"/>
          </ac:spMkLst>
        </pc:spChg>
        <pc:spChg chg="mod">
          <ac:chgData name="#GUO CHENRUI#" userId="b98a3d8e-186a-4722-b3b9-7aa4623bd374" providerId="ADAL" clId="{7554964B-CED9-4CEB-B8D4-D531C58E2003}" dt="2022-11-18T11:29:05.978" v="4165" actId="20577"/>
          <ac:spMkLst>
            <pc:docMk/>
            <pc:sldMk cId="2623957919" sldId="364"/>
            <ac:spMk id="15" creationId="{744EC6D8-E471-CDFB-C314-E01F8EFF775F}"/>
          </ac:spMkLst>
        </pc:spChg>
        <pc:spChg chg="add mod">
          <ac:chgData name="#GUO CHENRUI#" userId="b98a3d8e-186a-4722-b3b9-7aa4623bd374" providerId="ADAL" clId="{7554964B-CED9-4CEB-B8D4-D531C58E2003}" dt="2022-11-18T10:12:16.665" v="3961" actId="14100"/>
          <ac:spMkLst>
            <pc:docMk/>
            <pc:sldMk cId="2623957919" sldId="364"/>
            <ac:spMk id="16" creationId="{DF8D7995-32D8-5E75-0CD8-D60D51627DEA}"/>
          </ac:spMkLst>
        </pc:spChg>
        <pc:spChg chg="add mod">
          <ac:chgData name="#GUO CHENRUI#" userId="b98a3d8e-186a-4722-b3b9-7aa4623bd374" providerId="ADAL" clId="{7554964B-CED9-4CEB-B8D4-D531C58E2003}" dt="2022-11-18T11:31:09.909" v="4180" actId="14100"/>
          <ac:spMkLst>
            <pc:docMk/>
            <pc:sldMk cId="2623957919" sldId="364"/>
            <ac:spMk id="17" creationId="{A15DE91D-DE12-2EA7-A592-026EA0D19EED}"/>
          </ac:spMkLst>
        </pc:spChg>
        <pc:spChg chg="add mod">
          <ac:chgData name="#GUO CHENRUI#" userId="b98a3d8e-186a-4722-b3b9-7aa4623bd374" providerId="ADAL" clId="{7554964B-CED9-4CEB-B8D4-D531C58E2003}" dt="2022-11-18T10:12:16.665" v="3961" actId="14100"/>
          <ac:spMkLst>
            <pc:docMk/>
            <pc:sldMk cId="2623957919" sldId="364"/>
            <ac:spMk id="18" creationId="{AD11501F-CE83-3C05-F090-862EE27278E5}"/>
          </ac:spMkLst>
        </pc:spChg>
        <pc:spChg chg="add mod">
          <ac:chgData name="#GUO CHENRUI#" userId="b98a3d8e-186a-4722-b3b9-7aa4623bd374" providerId="ADAL" clId="{7554964B-CED9-4CEB-B8D4-D531C58E2003}" dt="2022-11-18T11:31:21.835" v="4181" actId="14100"/>
          <ac:spMkLst>
            <pc:docMk/>
            <pc:sldMk cId="2623957919" sldId="364"/>
            <ac:spMk id="19" creationId="{B4B2DCD0-7B5E-BB50-C5EE-566041172955}"/>
          </ac:spMkLst>
        </pc:spChg>
        <pc:spChg chg="add mod">
          <ac:chgData name="#GUO CHENRUI#" userId="b98a3d8e-186a-4722-b3b9-7aa4623bd374" providerId="ADAL" clId="{7554964B-CED9-4CEB-B8D4-D531C58E2003}" dt="2022-11-18T11:31:41.432" v="4186" actId="1038"/>
          <ac:spMkLst>
            <pc:docMk/>
            <pc:sldMk cId="2623957919" sldId="364"/>
            <ac:spMk id="20" creationId="{58699557-C542-ED35-6410-61A15CBD8359}"/>
          </ac:spMkLst>
        </pc:spChg>
        <pc:spChg chg="add mod">
          <ac:chgData name="#GUO CHENRUI#" userId="b98a3d8e-186a-4722-b3b9-7aa4623bd374" providerId="ADAL" clId="{7554964B-CED9-4CEB-B8D4-D531C58E2003}" dt="2022-11-18T11:31:00.055" v="4179" actId="208"/>
          <ac:spMkLst>
            <pc:docMk/>
            <pc:sldMk cId="2623957919" sldId="364"/>
            <ac:spMk id="21" creationId="{96B10DB9-EB9B-15D3-9D59-3896026D4877}"/>
          </ac:spMkLst>
        </pc:spChg>
        <pc:spChg chg="add del mod">
          <ac:chgData name="#GUO CHENRUI#" userId="b98a3d8e-186a-4722-b3b9-7aa4623bd374" providerId="ADAL" clId="{7554964B-CED9-4CEB-B8D4-D531C58E2003}" dt="2022-11-18T11:29:31.646" v="4170" actId="478"/>
          <ac:spMkLst>
            <pc:docMk/>
            <pc:sldMk cId="2623957919" sldId="364"/>
            <ac:spMk id="22" creationId="{944BFD2C-989D-B8B2-7792-B189591B911B}"/>
          </ac:spMkLst>
        </pc:spChg>
        <pc:picChg chg="add mod">
          <ac:chgData name="#GUO CHENRUI#" userId="b98a3d8e-186a-4722-b3b9-7aa4623bd374" providerId="ADAL" clId="{7554964B-CED9-4CEB-B8D4-D531C58E2003}" dt="2022-11-18T09:58:41.992" v="3813" actId="1076"/>
          <ac:picMkLst>
            <pc:docMk/>
            <pc:sldMk cId="2623957919" sldId="364"/>
            <ac:picMk id="2" creationId="{50F97BDD-E5A6-CC7D-73D9-0D752C204365}"/>
          </ac:picMkLst>
        </pc:picChg>
        <pc:picChg chg="add mod">
          <ac:chgData name="#GUO CHENRUI#" userId="b98a3d8e-186a-4722-b3b9-7aa4623bd374" providerId="ADAL" clId="{7554964B-CED9-4CEB-B8D4-D531C58E2003}" dt="2022-11-18T10:02:59.580" v="3846" actId="1076"/>
          <ac:picMkLst>
            <pc:docMk/>
            <pc:sldMk cId="2623957919" sldId="364"/>
            <ac:picMk id="7" creationId="{4F37A78F-3CFF-4750-0C44-42FFE120BD53}"/>
          </ac:picMkLst>
        </pc:picChg>
        <pc:picChg chg="del">
          <ac:chgData name="#GUO CHENRUI#" userId="b98a3d8e-186a-4722-b3b9-7aa4623bd374" providerId="ADAL" clId="{7554964B-CED9-4CEB-B8D4-D531C58E2003}" dt="2022-11-18T09:14:44.773" v="2571" actId="478"/>
          <ac:picMkLst>
            <pc:docMk/>
            <pc:sldMk cId="2623957919" sldId="364"/>
            <ac:picMk id="8" creationId="{A60014E8-D6F8-384C-32D9-00C12B8C17CF}"/>
          </ac:picMkLst>
        </pc:picChg>
        <pc:picChg chg="del">
          <ac:chgData name="#GUO CHENRUI#" userId="b98a3d8e-186a-4722-b3b9-7aa4623bd374" providerId="ADAL" clId="{7554964B-CED9-4CEB-B8D4-D531C58E2003}" dt="2022-11-18T09:13:56.082" v="2556" actId="478"/>
          <ac:picMkLst>
            <pc:docMk/>
            <pc:sldMk cId="2623957919" sldId="364"/>
            <ac:picMk id="9" creationId="{994F95A0-169F-B6A9-6A1A-B17202B05384}"/>
          </ac:picMkLst>
        </pc:picChg>
        <pc:picChg chg="del">
          <ac:chgData name="#GUO CHENRUI#" userId="b98a3d8e-186a-4722-b3b9-7aa4623bd374" providerId="ADAL" clId="{7554964B-CED9-4CEB-B8D4-D531C58E2003}" dt="2022-11-18T09:14:45.058" v="2572" actId="478"/>
          <ac:picMkLst>
            <pc:docMk/>
            <pc:sldMk cId="2623957919" sldId="364"/>
            <ac:picMk id="10" creationId="{915977BF-6566-F6E3-AD59-54B99E1033A9}"/>
          </ac:picMkLst>
        </pc:picChg>
        <pc:picChg chg="add mod">
          <ac:chgData name="#GUO CHENRUI#" userId="b98a3d8e-186a-4722-b3b9-7aa4623bd374" providerId="ADAL" clId="{7554964B-CED9-4CEB-B8D4-D531C58E2003}" dt="2022-11-18T09:15:13.281" v="2584" actId="14100"/>
          <ac:picMkLst>
            <pc:docMk/>
            <pc:sldMk cId="2623957919" sldId="364"/>
            <ac:picMk id="11" creationId="{81FCAB48-953D-3195-6EE8-E71EB10F2E66}"/>
          </ac:picMkLst>
        </pc:picChg>
        <pc:picChg chg="add mod">
          <ac:chgData name="#GUO CHENRUI#" userId="b98a3d8e-186a-4722-b3b9-7aa4623bd374" providerId="ADAL" clId="{7554964B-CED9-4CEB-B8D4-D531C58E2003}" dt="2022-11-18T09:15:23.483" v="2587" actId="14100"/>
          <ac:picMkLst>
            <pc:docMk/>
            <pc:sldMk cId="2623957919" sldId="364"/>
            <ac:picMk id="12" creationId="{37EF1401-AF23-B8D6-4F51-7F63F03BA006}"/>
          </ac:picMkLst>
        </pc:picChg>
        <pc:picChg chg="del">
          <ac:chgData name="#GUO CHENRUI#" userId="b98a3d8e-186a-4722-b3b9-7aa4623bd374" providerId="ADAL" clId="{7554964B-CED9-4CEB-B8D4-D531C58E2003}" dt="2022-11-18T09:14:43.666" v="2570" actId="478"/>
          <ac:picMkLst>
            <pc:docMk/>
            <pc:sldMk cId="2623957919" sldId="364"/>
            <ac:picMk id="14" creationId="{2F4C08C3-6871-AB41-43ED-6FFC661FFF5B}"/>
          </ac:picMkLst>
        </pc:picChg>
      </pc:sldChg>
      <pc:sldChg chg="addSp delSp modSp new mod modAnim">
        <pc:chgData name="#GUO CHENRUI#" userId="b98a3d8e-186a-4722-b3b9-7aa4623bd374" providerId="ADAL" clId="{7554964B-CED9-4CEB-B8D4-D531C58E2003}" dt="2022-11-18T11:56:57.902" v="4214" actId="20577"/>
        <pc:sldMkLst>
          <pc:docMk/>
          <pc:sldMk cId="1659546146" sldId="365"/>
        </pc:sldMkLst>
        <pc:spChg chg="mod">
          <ac:chgData name="#GUO CHENRUI#" userId="b98a3d8e-186a-4722-b3b9-7aa4623bd374" providerId="ADAL" clId="{7554964B-CED9-4CEB-B8D4-D531C58E2003}" dt="2022-11-18T09:22:32.525" v="2814" actId="404"/>
          <ac:spMkLst>
            <pc:docMk/>
            <pc:sldMk cId="1659546146" sldId="365"/>
            <ac:spMk id="2" creationId="{303AFFD5-4E74-797C-21CD-E2EACAF6B41B}"/>
          </ac:spMkLst>
        </pc:spChg>
        <pc:spChg chg="mod">
          <ac:chgData name="#GUO CHENRUI#" userId="b98a3d8e-186a-4722-b3b9-7aa4623bd374" providerId="ADAL" clId="{7554964B-CED9-4CEB-B8D4-D531C58E2003}" dt="2022-11-18T09:39:43.180" v="3630" actId="1076"/>
          <ac:spMkLst>
            <pc:docMk/>
            <pc:sldMk cId="1659546146" sldId="365"/>
            <ac:spMk id="3" creationId="{C86CE8E7-BAE0-1F0D-68AB-373ACE9A85CC}"/>
          </ac:spMkLst>
        </pc:spChg>
        <pc:spChg chg="add del mod">
          <ac:chgData name="#GUO CHENRUI#" userId="b98a3d8e-186a-4722-b3b9-7aa4623bd374" providerId="ADAL" clId="{7554964B-CED9-4CEB-B8D4-D531C58E2003}" dt="2022-11-18T09:37:16.219" v="3605" actId="478"/>
          <ac:spMkLst>
            <pc:docMk/>
            <pc:sldMk cId="1659546146" sldId="365"/>
            <ac:spMk id="4" creationId="{5CC84C33-1035-3CA6-A82C-113F4C1870C4}"/>
          </ac:spMkLst>
        </pc:spChg>
        <pc:spChg chg="add del mod">
          <ac:chgData name="#GUO CHENRUI#" userId="b98a3d8e-186a-4722-b3b9-7aa4623bd374" providerId="ADAL" clId="{7554964B-CED9-4CEB-B8D4-D531C58E2003}" dt="2022-11-18T09:38:58.712" v="3621" actId="478"/>
          <ac:spMkLst>
            <pc:docMk/>
            <pc:sldMk cId="1659546146" sldId="365"/>
            <ac:spMk id="5" creationId="{46570E46-1124-FEA3-AD4C-F616BF7C32CC}"/>
          </ac:spMkLst>
        </pc:spChg>
        <pc:spChg chg="add del mod">
          <ac:chgData name="#GUO CHENRUI#" userId="b98a3d8e-186a-4722-b3b9-7aa4623bd374" providerId="ADAL" clId="{7554964B-CED9-4CEB-B8D4-D531C58E2003}" dt="2022-11-18T09:48:24.553" v="3761" actId="478"/>
          <ac:spMkLst>
            <pc:docMk/>
            <pc:sldMk cId="1659546146" sldId="365"/>
            <ac:spMk id="6" creationId="{E420E31A-D533-8DBE-7BEF-3F7DE12E114D}"/>
          </ac:spMkLst>
        </pc:spChg>
        <pc:spChg chg="add mod">
          <ac:chgData name="#GUO CHENRUI#" userId="b98a3d8e-186a-4722-b3b9-7aa4623bd374" providerId="ADAL" clId="{7554964B-CED9-4CEB-B8D4-D531C58E2003}" dt="2022-11-18T11:56:57.902" v="4214" actId="20577"/>
          <ac:spMkLst>
            <pc:docMk/>
            <pc:sldMk cId="1659546146" sldId="365"/>
            <ac:spMk id="7" creationId="{B203793F-5AE5-5196-5999-256EDC7877AE}"/>
          </ac:spMkLst>
        </pc:spChg>
        <pc:spChg chg="add mod">
          <ac:chgData name="#GUO CHENRUI#" userId="b98a3d8e-186a-4722-b3b9-7aa4623bd374" providerId="ADAL" clId="{7554964B-CED9-4CEB-B8D4-D531C58E2003}" dt="2022-11-18T09:48:52.272" v="3770" actId="1076"/>
          <ac:spMkLst>
            <pc:docMk/>
            <pc:sldMk cId="1659546146" sldId="365"/>
            <ac:spMk id="16" creationId="{40001F41-4D68-CB31-F1EE-EF3551C2AA0B}"/>
          </ac:spMkLst>
        </pc:spChg>
        <pc:spChg chg="add mod">
          <ac:chgData name="#GUO CHENRUI#" userId="b98a3d8e-186a-4722-b3b9-7aa4623bd374" providerId="ADAL" clId="{7554964B-CED9-4CEB-B8D4-D531C58E2003}" dt="2022-11-18T09:49:00.705" v="3771" actId="1076"/>
          <ac:spMkLst>
            <pc:docMk/>
            <pc:sldMk cId="1659546146" sldId="365"/>
            <ac:spMk id="17" creationId="{B7E56B5F-ED4D-2700-D666-73D1F5C6FD4F}"/>
          </ac:spMkLst>
        </pc:spChg>
        <pc:spChg chg="add mod">
          <ac:chgData name="#GUO CHENRUI#" userId="b98a3d8e-186a-4722-b3b9-7aa4623bd374" providerId="ADAL" clId="{7554964B-CED9-4CEB-B8D4-D531C58E2003}" dt="2022-11-18T09:49:21.738" v="3774" actId="14100"/>
          <ac:spMkLst>
            <pc:docMk/>
            <pc:sldMk cId="1659546146" sldId="365"/>
            <ac:spMk id="18" creationId="{99D87F27-CF0A-FEF1-505F-74DDE451E9AC}"/>
          </ac:spMkLst>
        </pc:spChg>
        <pc:picChg chg="add mod">
          <ac:chgData name="#GUO CHENRUI#" userId="b98a3d8e-186a-4722-b3b9-7aa4623bd374" providerId="ADAL" clId="{7554964B-CED9-4CEB-B8D4-D531C58E2003}" dt="2022-11-18T10:05:57.903" v="3916" actId="1035"/>
          <ac:picMkLst>
            <pc:docMk/>
            <pc:sldMk cId="1659546146" sldId="365"/>
            <ac:picMk id="9" creationId="{440EF43D-FDBC-1E76-3D73-28A1F7A3CA99}"/>
          </ac:picMkLst>
        </pc:picChg>
        <pc:picChg chg="add del mod">
          <ac:chgData name="#GUO CHENRUI#" userId="b98a3d8e-186a-4722-b3b9-7aa4623bd374" providerId="ADAL" clId="{7554964B-CED9-4CEB-B8D4-D531C58E2003}" dt="2022-11-18T09:42:56.712" v="3643" actId="478"/>
          <ac:picMkLst>
            <pc:docMk/>
            <pc:sldMk cId="1659546146" sldId="365"/>
            <ac:picMk id="11" creationId="{5301DAE6-3B36-FDFB-4603-6A9EA87A2C57}"/>
          </ac:picMkLst>
        </pc:picChg>
        <pc:picChg chg="add mod">
          <ac:chgData name="#GUO CHENRUI#" userId="b98a3d8e-186a-4722-b3b9-7aa4623bd374" providerId="ADAL" clId="{7554964B-CED9-4CEB-B8D4-D531C58E2003}" dt="2022-11-18T09:49:00.705" v="3771" actId="1076"/>
          <ac:picMkLst>
            <pc:docMk/>
            <pc:sldMk cId="1659546146" sldId="365"/>
            <ac:picMk id="13" creationId="{A6EF9195-702E-64E4-1BD4-FD138867C6FB}"/>
          </ac:picMkLst>
        </pc:picChg>
        <pc:picChg chg="add mod">
          <ac:chgData name="#GUO CHENRUI#" userId="b98a3d8e-186a-4722-b3b9-7aa4623bd374" providerId="ADAL" clId="{7554964B-CED9-4CEB-B8D4-D531C58E2003}" dt="2022-11-18T09:49:28.701" v="3782" actId="1037"/>
          <ac:picMkLst>
            <pc:docMk/>
            <pc:sldMk cId="1659546146" sldId="365"/>
            <ac:picMk id="15" creationId="{2DBA6C26-B9EB-5575-FB45-39CC0FAF6C88}"/>
          </ac:picMkLst>
        </pc:picChg>
      </pc:sldChg>
      <pc:sldChg chg="modSp add del mod">
        <pc:chgData name="#GUO CHENRUI#" userId="b98a3d8e-186a-4722-b3b9-7aa4623bd374" providerId="ADAL" clId="{7554964B-CED9-4CEB-B8D4-D531C58E2003}" dt="2022-11-18T10:06:03.963" v="3917" actId="47"/>
        <pc:sldMkLst>
          <pc:docMk/>
          <pc:sldMk cId="3965957790" sldId="366"/>
        </pc:sldMkLst>
        <pc:spChg chg="mod">
          <ac:chgData name="#GUO CHENRUI#" userId="b98a3d8e-186a-4722-b3b9-7aa4623bd374" providerId="ADAL" clId="{7554964B-CED9-4CEB-B8D4-D531C58E2003}" dt="2022-11-18T09:35:17.558" v="3590" actId="14100"/>
          <ac:spMkLst>
            <pc:docMk/>
            <pc:sldMk cId="3965957790" sldId="366"/>
            <ac:spMk id="3" creationId="{C86CE8E7-BAE0-1F0D-68AB-373ACE9A85CC}"/>
          </ac:spMkLst>
        </pc:spChg>
      </pc:sldChg>
    </pc:docChg>
  </pc:docChgLst>
  <pc:docChgLst>
    <pc:chgData name="#ANGIE WONG MEI CHI#" userId="S::angi0006@e.ntu.edu.sg::fa23096d-d2fb-4ebc-ae9e-5c3f27c9f200" providerId="AD" clId="Web-{C47F0F60-166C-49FC-9F0E-F8F944B9A713}"/>
    <pc:docChg chg="addSld delSld modSld sldOrd">
      <pc:chgData name="#ANGIE WONG MEI CHI#" userId="S::angi0006@e.ntu.edu.sg::fa23096d-d2fb-4ebc-ae9e-5c3f27c9f200" providerId="AD" clId="Web-{C47F0F60-166C-49FC-9F0E-F8F944B9A713}" dt="2022-11-17T11:18:46.649" v="94" actId="20577"/>
      <pc:docMkLst>
        <pc:docMk/>
      </pc:docMkLst>
      <pc:sldChg chg="del">
        <pc:chgData name="#ANGIE WONG MEI CHI#" userId="S::angi0006@e.ntu.edu.sg::fa23096d-d2fb-4ebc-ae9e-5c3f27c9f200" providerId="AD" clId="Web-{C47F0F60-166C-49FC-9F0E-F8F944B9A713}" dt="2022-11-17T11:12:56.469" v="0"/>
        <pc:sldMkLst>
          <pc:docMk/>
          <pc:sldMk cId="0" sldId="260"/>
        </pc:sldMkLst>
      </pc:sldChg>
      <pc:sldChg chg="modSp">
        <pc:chgData name="#ANGIE WONG MEI CHI#" userId="S::angi0006@e.ntu.edu.sg::fa23096d-d2fb-4ebc-ae9e-5c3f27c9f200" providerId="AD" clId="Web-{C47F0F60-166C-49FC-9F0E-F8F944B9A713}" dt="2022-11-17T11:18:36.351" v="87" actId="20577"/>
        <pc:sldMkLst>
          <pc:docMk/>
          <pc:sldMk cId="3273798402" sldId="304"/>
        </pc:sldMkLst>
        <pc:spChg chg="mod">
          <ac:chgData name="#ANGIE WONG MEI CHI#" userId="S::angi0006@e.ntu.edu.sg::fa23096d-d2fb-4ebc-ae9e-5c3f27c9f200" providerId="AD" clId="Web-{C47F0F60-166C-49FC-9F0E-F8F944B9A713}" dt="2022-11-17T11:15:22.785" v="48" actId="20577"/>
          <ac:spMkLst>
            <pc:docMk/>
            <pc:sldMk cId="3273798402" sldId="304"/>
            <ac:spMk id="225" creationId="{00000000-0000-0000-0000-000000000000}"/>
          </ac:spMkLst>
        </pc:spChg>
        <pc:spChg chg="mod">
          <ac:chgData name="#ANGIE WONG MEI CHI#" userId="S::angi0006@e.ntu.edu.sg::fa23096d-d2fb-4ebc-ae9e-5c3f27c9f200" providerId="AD" clId="Web-{C47F0F60-166C-49FC-9F0E-F8F944B9A713}" dt="2022-11-17T11:15:47.551" v="53" actId="1076"/>
          <ac:spMkLst>
            <pc:docMk/>
            <pc:sldMk cId="3273798402" sldId="304"/>
            <ac:spMk id="226" creationId="{00000000-0000-0000-0000-000000000000}"/>
          </ac:spMkLst>
        </pc:spChg>
        <pc:spChg chg="mod">
          <ac:chgData name="#ANGIE WONG MEI CHI#" userId="S::angi0006@e.ntu.edu.sg::fa23096d-d2fb-4ebc-ae9e-5c3f27c9f200" providerId="AD" clId="Web-{C47F0F60-166C-49FC-9F0E-F8F944B9A713}" dt="2022-11-17T11:18:36.351" v="87" actId="20577"/>
          <ac:spMkLst>
            <pc:docMk/>
            <pc:sldMk cId="3273798402" sldId="304"/>
            <ac:spMk id="227" creationId="{00000000-0000-0000-0000-000000000000}"/>
          </ac:spMkLst>
        </pc:spChg>
      </pc:sldChg>
      <pc:sldChg chg="modSp">
        <pc:chgData name="#ANGIE WONG MEI CHI#" userId="S::angi0006@e.ntu.edu.sg::fa23096d-d2fb-4ebc-ae9e-5c3f27c9f200" providerId="AD" clId="Web-{C47F0F60-166C-49FC-9F0E-F8F944B9A713}" dt="2022-11-17T11:18:46.649" v="94" actId="20577"/>
        <pc:sldMkLst>
          <pc:docMk/>
          <pc:sldMk cId="3011332700" sldId="305"/>
        </pc:sldMkLst>
        <pc:spChg chg="mod">
          <ac:chgData name="#ANGIE WONG MEI CHI#" userId="S::angi0006@e.ntu.edu.sg::fa23096d-d2fb-4ebc-ae9e-5c3f27c9f200" providerId="AD" clId="Web-{C47F0F60-166C-49FC-9F0E-F8F944B9A713}" dt="2022-11-17T11:14:56.284" v="40" actId="20577"/>
          <ac:spMkLst>
            <pc:docMk/>
            <pc:sldMk cId="3011332700" sldId="305"/>
            <ac:spMk id="225" creationId="{00000000-0000-0000-0000-000000000000}"/>
          </ac:spMkLst>
        </pc:spChg>
        <pc:spChg chg="mod">
          <ac:chgData name="#ANGIE WONG MEI CHI#" userId="S::angi0006@e.ntu.edu.sg::fa23096d-d2fb-4ebc-ae9e-5c3f27c9f200" providerId="AD" clId="Web-{C47F0F60-166C-49FC-9F0E-F8F944B9A713}" dt="2022-11-17T11:15:50.785" v="54" actId="1076"/>
          <ac:spMkLst>
            <pc:docMk/>
            <pc:sldMk cId="3011332700" sldId="305"/>
            <ac:spMk id="226" creationId="{00000000-0000-0000-0000-000000000000}"/>
          </ac:spMkLst>
        </pc:spChg>
        <pc:spChg chg="mod">
          <ac:chgData name="#ANGIE WONG MEI CHI#" userId="S::angi0006@e.ntu.edu.sg::fa23096d-d2fb-4ebc-ae9e-5c3f27c9f200" providerId="AD" clId="Web-{C47F0F60-166C-49FC-9F0E-F8F944B9A713}" dt="2022-11-17T11:18:46.649" v="94" actId="20577"/>
          <ac:spMkLst>
            <pc:docMk/>
            <pc:sldMk cId="3011332700" sldId="305"/>
            <ac:spMk id="227" creationId="{00000000-0000-0000-0000-000000000000}"/>
          </ac:spMkLst>
        </pc:spChg>
      </pc:sldChg>
      <pc:sldChg chg="modSp">
        <pc:chgData name="#ANGIE WONG MEI CHI#" userId="S::angi0006@e.ntu.edu.sg::fa23096d-d2fb-4ebc-ae9e-5c3f27c9f200" providerId="AD" clId="Web-{C47F0F60-166C-49FC-9F0E-F8F944B9A713}" dt="2022-11-17T11:18:12.570" v="75" actId="1076"/>
        <pc:sldMkLst>
          <pc:docMk/>
          <pc:sldMk cId="1888822003" sldId="306"/>
        </pc:sldMkLst>
        <pc:spChg chg="mod">
          <ac:chgData name="#ANGIE WONG MEI CHI#" userId="S::angi0006@e.ntu.edu.sg::fa23096d-d2fb-4ebc-ae9e-5c3f27c9f200" providerId="AD" clId="Web-{C47F0F60-166C-49FC-9F0E-F8F944B9A713}" dt="2022-11-17T11:17:52.991" v="70" actId="20577"/>
          <ac:spMkLst>
            <pc:docMk/>
            <pc:sldMk cId="1888822003" sldId="306"/>
            <ac:spMk id="225" creationId="{00000000-0000-0000-0000-000000000000}"/>
          </ac:spMkLst>
        </pc:spChg>
        <pc:spChg chg="mod">
          <ac:chgData name="#ANGIE WONG MEI CHI#" userId="S::angi0006@e.ntu.edu.sg::fa23096d-d2fb-4ebc-ae9e-5c3f27c9f200" providerId="AD" clId="Web-{C47F0F60-166C-49FC-9F0E-F8F944B9A713}" dt="2022-11-17T11:15:55.754" v="55" actId="1076"/>
          <ac:spMkLst>
            <pc:docMk/>
            <pc:sldMk cId="1888822003" sldId="306"/>
            <ac:spMk id="226" creationId="{00000000-0000-0000-0000-000000000000}"/>
          </ac:spMkLst>
        </pc:spChg>
        <pc:spChg chg="mod">
          <ac:chgData name="#ANGIE WONG MEI CHI#" userId="S::angi0006@e.ntu.edu.sg::fa23096d-d2fb-4ebc-ae9e-5c3f27c9f200" providerId="AD" clId="Web-{C47F0F60-166C-49FC-9F0E-F8F944B9A713}" dt="2022-11-17T11:18:12.570" v="75" actId="1076"/>
          <ac:spMkLst>
            <pc:docMk/>
            <pc:sldMk cId="1888822003" sldId="306"/>
            <ac:spMk id="227" creationId="{00000000-0000-0000-0000-000000000000}"/>
          </ac:spMkLst>
        </pc:spChg>
      </pc:sldChg>
      <pc:sldChg chg="modSp">
        <pc:chgData name="#ANGIE WONG MEI CHI#" userId="S::angi0006@e.ntu.edu.sg::fa23096d-d2fb-4ebc-ae9e-5c3f27c9f200" providerId="AD" clId="Web-{C47F0F60-166C-49FC-9F0E-F8F944B9A713}" dt="2022-11-17T11:18:33.164" v="86" actId="20577"/>
        <pc:sldMkLst>
          <pc:docMk/>
          <pc:sldMk cId="2935864551" sldId="307"/>
        </pc:sldMkLst>
        <pc:spChg chg="mod">
          <ac:chgData name="#ANGIE WONG MEI CHI#" userId="S::angi0006@e.ntu.edu.sg::fa23096d-d2fb-4ebc-ae9e-5c3f27c9f200" providerId="AD" clId="Web-{C47F0F60-166C-49FC-9F0E-F8F944B9A713}" dt="2022-11-17T11:15:29.582" v="49" actId="20577"/>
          <ac:spMkLst>
            <pc:docMk/>
            <pc:sldMk cId="2935864551" sldId="307"/>
            <ac:spMk id="225" creationId="{00000000-0000-0000-0000-000000000000}"/>
          </ac:spMkLst>
        </pc:spChg>
        <pc:spChg chg="mod">
          <ac:chgData name="#ANGIE WONG MEI CHI#" userId="S::angi0006@e.ntu.edu.sg::fa23096d-d2fb-4ebc-ae9e-5c3f27c9f200" providerId="AD" clId="Web-{C47F0F60-166C-49FC-9F0E-F8F944B9A713}" dt="2022-11-17T11:15:38.019" v="51" actId="1076"/>
          <ac:spMkLst>
            <pc:docMk/>
            <pc:sldMk cId="2935864551" sldId="307"/>
            <ac:spMk id="226" creationId="{00000000-0000-0000-0000-000000000000}"/>
          </ac:spMkLst>
        </pc:spChg>
        <pc:spChg chg="mod">
          <ac:chgData name="#ANGIE WONG MEI CHI#" userId="S::angi0006@e.ntu.edu.sg::fa23096d-d2fb-4ebc-ae9e-5c3f27c9f200" providerId="AD" clId="Web-{C47F0F60-166C-49FC-9F0E-F8F944B9A713}" dt="2022-11-17T11:18:33.164" v="86" actId="20577"/>
          <ac:spMkLst>
            <pc:docMk/>
            <pc:sldMk cId="2935864551" sldId="307"/>
            <ac:spMk id="227" creationId="{00000000-0000-0000-0000-000000000000}"/>
          </ac:spMkLst>
        </pc:spChg>
      </pc:sldChg>
      <pc:sldChg chg="addSp delSp modSp add ord">
        <pc:chgData name="#ANGIE WONG MEI CHI#" userId="S::angi0006@e.ntu.edu.sg::fa23096d-d2fb-4ebc-ae9e-5c3f27c9f200" providerId="AD" clId="Web-{C47F0F60-166C-49FC-9F0E-F8F944B9A713}" dt="2022-11-17T11:18:29.851" v="83" actId="20577"/>
        <pc:sldMkLst>
          <pc:docMk/>
          <pc:sldMk cId="3898034028" sldId="308"/>
        </pc:sldMkLst>
        <pc:spChg chg="add del mod">
          <ac:chgData name="#ANGIE WONG MEI CHI#" userId="S::angi0006@e.ntu.edu.sg::fa23096d-d2fb-4ebc-ae9e-5c3f27c9f200" providerId="AD" clId="Web-{C47F0F60-166C-49FC-9F0E-F8F944B9A713}" dt="2022-11-17T11:14:10.861" v="32"/>
          <ac:spMkLst>
            <pc:docMk/>
            <pc:sldMk cId="3898034028" sldId="308"/>
            <ac:spMk id="3" creationId="{D012FACF-ED69-34C5-3030-A400780EF413}"/>
          </ac:spMkLst>
        </pc:spChg>
        <pc:spChg chg="add del mod">
          <ac:chgData name="#ANGIE WONG MEI CHI#" userId="S::angi0006@e.ntu.edu.sg::fa23096d-d2fb-4ebc-ae9e-5c3f27c9f200" providerId="AD" clId="Web-{C47F0F60-166C-49FC-9F0E-F8F944B9A713}" dt="2022-11-17T11:14:13.142" v="34"/>
          <ac:spMkLst>
            <pc:docMk/>
            <pc:sldMk cId="3898034028" sldId="308"/>
            <ac:spMk id="5" creationId="{98DF5002-9696-295A-A14D-0F6C31C4A91D}"/>
          </ac:spMkLst>
        </pc:spChg>
        <pc:spChg chg="add mod">
          <ac:chgData name="#ANGIE WONG MEI CHI#" userId="S::angi0006@e.ntu.edu.sg::fa23096d-d2fb-4ebc-ae9e-5c3f27c9f200" providerId="AD" clId="Web-{C47F0F60-166C-49FC-9F0E-F8F944B9A713}" dt="2022-11-17T11:15:42.113" v="52" actId="1076"/>
          <ac:spMkLst>
            <pc:docMk/>
            <pc:sldMk cId="3898034028" sldId="308"/>
            <ac:spMk id="7" creationId="{6D19652F-BDCC-D402-858E-5EE5B2709D7E}"/>
          </ac:spMkLst>
        </pc:spChg>
        <pc:spChg chg="mod">
          <ac:chgData name="#ANGIE WONG MEI CHI#" userId="S::angi0006@e.ntu.edu.sg::fa23096d-d2fb-4ebc-ae9e-5c3f27c9f200" providerId="AD" clId="Web-{C47F0F60-166C-49FC-9F0E-F8F944B9A713}" dt="2022-11-17T11:13:56.236" v="28" actId="14100"/>
          <ac:spMkLst>
            <pc:docMk/>
            <pc:sldMk cId="3898034028" sldId="308"/>
            <ac:spMk id="225" creationId="{00000000-0000-0000-0000-000000000000}"/>
          </ac:spMkLst>
        </pc:spChg>
        <pc:spChg chg="del mod">
          <ac:chgData name="#ANGIE WONG MEI CHI#" userId="S::angi0006@e.ntu.edu.sg::fa23096d-d2fb-4ebc-ae9e-5c3f27c9f200" providerId="AD" clId="Web-{C47F0F60-166C-49FC-9F0E-F8F944B9A713}" dt="2022-11-17T11:14:03.205" v="29"/>
          <ac:spMkLst>
            <pc:docMk/>
            <pc:sldMk cId="3898034028" sldId="308"/>
            <ac:spMk id="226" creationId="{00000000-0000-0000-0000-000000000000}"/>
          </ac:spMkLst>
        </pc:spChg>
        <pc:spChg chg="mod">
          <ac:chgData name="#ANGIE WONG MEI CHI#" userId="S::angi0006@e.ntu.edu.sg::fa23096d-d2fb-4ebc-ae9e-5c3f27c9f200" providerId="AD" clId="Web-{C47F0F60-166C-49FC-9F0E-F8F944B9A713}" dt="2022-11-17T11:18:29.851" v="83" actId="20577"/>
          <ac:spMkLst>
            <pc:docMk/>
            <pc:sldMk cId="3898034028" sldId="308"/>
            <ac:spMk id="227" creationId="{00000000-0000-0000-0000-000000000000}"/>
          </ac:spMkLst>
        </pc:spChg>
      </pc:sldChg>
    </pc:docChg>
  </pc:docChgLst>
  <pc:docChgLst>
    <pc:chgData name="#BRYAN LIM KAI WEN#" userId="f14223b1-ba8b-4437-bf3a-9e2feb2b955b" providerId="ADAL" clId="{4CF0CEF3-16D6-A749-8284-F9FDC229C988}"/>
    <pc:docChg chg="undo custSel addSld delSld modSld">
      <pc:chgData name="#BRYAN LIM KAI WEN#" userId="f14223b1-ba8b-4437-bf3a-9e2feb2b955b" providerId="ADAL" clId="{4CF0CEF3-16D6-A749-8284-F9FDC229C988}" dt="2022-11-18T09:13:35.278" v="2204" actId="478"/>
      <pc:docMkLst>
        <pc:docMk/>
      </pc:docMkLst>
      <pc:sldChg chg="modSp mod">
        <pc:chgData name="#BRYAN LIM KAI WEN#" userId="f14223b1-ba8b-4437-bf3a-9e2feb2b955b" providerId="ADAL" clId="{4CF0CEF3-16D6-A749-8284-F9FDC229C988}" dt="2022-11-17T16:57:41.122" v="0" actId="1076"/>
        <pc:sldMkLst>
          <pc:docMk/>
          <pc:sldMk cId="0" sldId="256"/>
        </pc:sldMkLst>
        <pc:picChg chg="mod">
          <ac:chgData name="#BRYAN LIM KAI WEN#" userId="f14223b1-ba8b-4437-bf3a-9e2feb2b955b" providerId="ADAL" clId="{4CF0CEF3-16D6-A749-8284-F9FDC229C988}" dt="2022-11-17T16:57:41.122" v="0" actId="1076"/>
          <ac:picMkLst>
            <pc:docMk/>
            <pc:sldMk cId="0" sldId="256"/>
            <ac:picMk id="169" creationId="{00000000-0000-0000-0000-000000000000}"/>
          </ac:picMkLst>
        </pc:picChg>
      </pc:sldChg>
      <pc:sldChg chg="addSp delSp modSp mod">
        <pc:chgData name="#BRYAN LIM KAI WEN#" userId="f14223b1-ba8b-4437-bf3a-9e2feb2b955b" providerId="ADAL" clId="{4CF0CEF3-16D6-A749-8284-F9FDC229C988}" dt="2022-11-18T07:38:19.572" v="1731" actId="20577"/>
        <pc:sldMkLst>
          <pc:docMk/>
          <pc:sldMk cId="2935864551" sldId="307"/>
        </pc:sldMkLst>
        <pc:spChg chg="add">
          <ac:chgData name="#BRYAN LIM KAI WEN#" userId="f14223b1-ba8b-4437-bf3a-9e2feb2b955b" providerId="ADAL" clId="{4CF0CEF3-16D6-A749-8284-F9FDC229C988}" dt="2022-11-18T06:01:12.962" v="9"/>
          <ac:spMkLst>
            <pc:docMk/>
            <pc:sldMk cId="2935864551" sldId="307"/>
            <ac:spMk id="2" creationId="{311354BD-FECF-7C56-3B00-89C68A92939D}"/>
          </ac:spMkLst>
        </pc:spChg>
        <pc:spChg chg="add mod">
          <ac:chgData name="#BRYAN LIM KAI WEN#" userId="f14223b1-ba8b-4437-bf3a-9e2feb2b955b" providerId="ADAL" clId="{4CF0CEF3-16D6-A749-8284-F9FDC229C988}" dt="2022-11-18T06:01:20.906" v="12"/>
          <ac:spMkLst>
            <pc:docMk/>
            <pc:sldMk cId="2935864551" sldId="307"/>
            <ac:spMk id="3" creationId="{29CC4A54-7181-CEEF-D21F-AD2E0BB6B079}"/>
          </ac:spMkLst>
        </pc:spChg>
        <pc:spChg chg="add del mod">
          <ac:chgData name="#BRYAN LIM KAI WEN#" userId="f14223b1-ba8b-4437-bf3a-9e2feb2b955b" providerId="ADAL" clId="{4CF0CEF3-16D6-A749-8284-F9FDC229C988}" dt="2022-11-18T06:01:25.040" v="15"/>
          <ac:spMkLst>
            <pc:docMk/>
            <pc:sldMk cId="2935864551" sldId="307"/>
            <ac:spMk id="4" creationId="{9560DE62-15D2-6D1A-EF23-C994BC2918E9}"/>
          </ac:spMkLst>
        </pc:spChg>
        <pc:spChg chg="mod">
          <ac:chgData name="#BRYAN LIM KAI WEN#" userId="f14223b1-ba8b-4437-bf3a-9e2feb2b955b" providerId="ADAL" clId="{4CF0CEF3-16D6-A749-8284-F9FDC229C988}" dt="2022-11-18T07:38:13.827" v="1719" actId="113"/>
          <ac:spMkLst>
            <pc:docMk/>
            <pc:sldMk cId="2935864551" sldId="307"/>
            <ac:spMk id="225" creationId="{00000000-0000-0000-0000-000000000000}"/>
          </ac:spMkLst>
        </pc:spChg>
        <pc:spChg chg="mod">
          <ac:chgData name="#BRYAN LIM KAI WEN#" userId="f14223b1-ba8b-4437-bf3a-9e2feb2b955b" providerId="ADAL" clId="{4CF0CEF3-16D6-A749-8284-F9FDC229C988}" dt="2022-11-18T07:38:19.572" v="1731" actId="20577"/>
          <ac:spMkLst>
            <pc:docMk/>
            <pc:sldMk cId="2935864551" sldId="307"/>
            <ac:spMk id="227" creationId="{00000000-0000-0000-0000-000000000000}"/>
          </ac:spMkLst>
        </pc:spChg>
        <pc:picChg chg="add mod">
          <ac:chgData name="#BRYAN LIM KAI WEN#" userId="f14223b1-ba8b-4437-bf3a-9e2feb2b955b" providerId="ADAL" clId="{4CF0CEF3-16D6-A749-8284-F9FDC229C988}" dt="2022-11-18T06:01:34.335" v="20" actId="1076"/>
          <ac:picMkLst>
            <pc:docMk/>
            <pc:sldMk cId="2935864551" sldId="307"/>
            <ac:picMk id="5" creationId="{8A4F5020-9B6E-DE70-A9E2-181D61285D3B}"/>
          </ac:picMkLst>
        </pc:picChg>
        <pc:picChg chg="del">
          <ac:chgData name="#BRYAN LIM KAI WEN#" userId="f14223b1-ba8b-4437-bf3a-9e2feb2b955b" providerId="ADAL" clId="{4CF0CEF3-16D6-A749-8284-F9FDC229C988}" dt="2022-11-18T05:59:06.396" v="7" actId="478"/>
          <ac:picMkLst>
            <pc:docMk/>
            <pc:sldMk cId="2935864551" sldId="307"/>
            <ac:picMk id="228" creationId="{00000000-0000-0000-0000-000000000000}"/>
          </ac:picMkLst>
        </pc:picChg>
        <pc:picChg chg="del">
          <ac:chgData name="#BRYAN LIM KAI WEN#" userId="f14223b1-ba8b-4437-bf3a-9e2feb2b955b" providerId="ADAL" clId="{4CF0CEF3-16D6-A749-8284-F9FDC229C988}" dt="2022-11-18T05:59:07.436" v="8" actId="478"/>
          <ac:picMkLst>
            <pc:docMk/>
            <pc:sldMk cId="2935864551" sldId="307"/>
            <ac:picMk id="229" creationId="{00000000-0000-0000-0000-000000000000}"/>
          </ac:picMkLst>
        </pc:picChg>
      </pc:sldChg>
      <pc:sldChg chg="addSp modSp mod">
        <pc:chgData name="#BRYAN LIM KAI WEN#" userId="f14223b1-ba8b-4437-bf3a-9e2feb2b955b" providerId="ADAL" clId="{4CF0CEF3-16D6-A749-8284-F9FDC229C988}" dt="2022-11-17T17:02:44.122" v="6" actId="1076"/>
        <pc:sldMkLst>
          <pc:docMk/>
          <pc:sldMk cId="3129803119" sldId="323"/>
        </pc:sldMkLst>
        <pc:picChg chg="add mod">
          <ac:chgData name="#BRYAN LIM KAI WEN#" userId="f14223b1-ba8b-4437-bf3a-9e2feb2b955b" providerId="ADAL" clId="{4CF0CEF3-16D6-A749-8284-F9FDC229C988}" dt="2022-11-17T17:02:44.122" v="6" actId="1076"/>
          <ac:picMkLst>
            <pc:docMk/>
            <pc:sldMk cId="3129803119" sldId="323"/>
            <ac:picMk id="2" creationId="{6DACC896-9475-8F1E-0B6D-5E08EA7CCBE0}"/>
          </ac:picMkLst>
        </pc:picChg>
      </pc:sldChg>
      <pc:sldChg chg="addSp delSp modSp add mod delAnim modAnim">
        <pc:chgData name="#BRYAN LIM KAI WEN#" userId="f14223b1-ba8b-4437-bf3a-9e2feb2b955b" providerId="ADAL" clId="{4CF0CEF3-16D6-A749-8284-F9FDC229C988}" dt="2022-11-18T09:13:10.417" v="2196" actId="478"/>
        <pc:sldMkLst>
          <pc:docMk/>
          <pc:sldMk cId="2729507492" sldId="340"/>
        </pc:sldMkLst>
        <pc:spChg chg="add del mod">
          <ac:chgData name="#BRYAN LIM KAI WEN#" userId="f14223b1-ba8b-4437-bf3a-9e2feb2b955b" providerId="ADAL" clId="{4CF0CEF3-16D6-A749-8284-F9FDC229C988}" dt="2022-11-18T07:48:58.149" v="1734"/>
          <ac:spMkLst>
            <pc:docMk/>
            <pc:sldMk cId="2729507492" sldId="340"/>
            <ac:spMk id="6" creationId="{460748D2-8608-B69E-C37E-752A12BB88AF}"/>
          </ac:spMkLst>
        </pc:spChg>
        <pc:spChg chg="add del mod">
          <ac:chgData name="#BRYAN LIM KAI WEN#" userId="f14223b1-ba8b-4437-bf3a-9e2feb2b955b" providerId="ADAL" clId="{4CF0CEF3-16D6-A749-8284-F9FDC229C988}" dt="2022-11-18T06:05:23.382" v="144" actId="478"/>
          <ac:spMkLst>
            <pc:docMk/>
            <pc:sldMk cId="2729507492" sldId="340"/>
            <ac:spMk id="10" creationId="{52F897AC-AD1A-675B-A9A9-942A3B9B5BBD}"/>
          </ac:spMkLst>
        </pc:spChg>
        <pc:spChg chg="add del mod">
          <ac:chgData name="#BRYAN LIM KAI WEN#" userId="f14223b1-ba8b-4437-bf3a-9e2feb2b955b" providerId="ADAL" clId="{4CF0CEF3-16D6-A749-8284-F9FDC229C988}" dt="2022-11-18T06:05:21.102" v="143" actId="478"/>
          <ac:spMkLst>
            <pc:docMk/>
            <pc:sldMk cId="2729507492" sldId="340"/>
            <ac:spMk id="12" creationId="{2CBF3532-0019-10E5-798D-E835BF60C7BC}"/>
          </ac:spMkLst>
        </pc:spChg>
        <pc:spChg chg="add del mod">
          <ac:chgData name="#BRYAN LIM KAI WEN#" userId="f14223b1-ba8b-4437-bf3a-9e2feb2b955b" providerId="ADAL" clId="{4CF0CEF3-16D6-A749-8284-F9FDC229C988}" dt="2022-11-18T06:05:27.281" v="146" actId="478"/>
          <ac:spMkLst>
            <pc:docMk/>
            <pc:sldMk cId="2729507492" sldId="340"/>
            <ac:spMk id="14" creationId="{FA8EF208-510A-1AA9-C8B3-29FD4D6649EB}"/>
          </ac:spMkLst>
        </pc:spChg>
        <pc:spChg chg="mod">
          <ac:chgData name="#BRYAN LIM KAI WEN#" userId="f14223b1-ba8b-4437-bf3a-9e2feb2b955b" providerId="ADAL" clId="{4CF0CEF3-16D6-A749-8284-F9FDC229C988}" dt="2022-11-18T06:10:39.277" v="278"/>
          <ac:spMkLst>
            <pc:docMk/>
            <pc:sldMk cId="2729507492" sldId="340"/>
            <ac:spMk id="16" creationId="{AFCB1BC8-A55A-AF96-34B2-CA362EBD9E3A}"/>
          </ac:spMkLst>
        </pc:spChg>
        <pc:spChg chg="mod">
          <ac:chgData name="#BRYAN LIM KAI WEN#" userId="f14223b1-ba8b-4437-bf3a-9e2feb2b955b" providerId="ADAL" clId="{4CF0CEF3-16D6-A749-8284-F9FDC229C988}" dt="2022-11-18T09:13:04.014" v="2192" actId="20577"/>
          <ac:spMkLst>
            <pc:docMk/>
            <pc:sldMk cId="2729507492" sldId="340"/>
            <ac:spMk id="17" creationId="{87C92678-D4A9-D3EC-D923-A99ED2902EA8}"/>
          </ac:spMkLst>
        </pc:spChg>
        <pc:spChg chg="mod">
          <ac:chgData name="#BRYAN LIM KAI WEN#" userId="f14223b1-ba8b-4437-bf3a-9e2feb2b955b" providerId="ADAL" clId="{4CF0CEF3-16D6-A749-8284-F9FDC229C988}" dt="2022-11-18T06:10:39.277" v="278"/>
          <ac:spMkLst>
            <pc:docMk/>
            <pc:sldMk cId="2729507492" sldId="340"/>
            <ac:spMk id="19" creationId="{DBADEF5A-2766-A48B-935C-2760EBC67CB0}"/>
          </ac:spMkLst>
        </pc:spChg>
        <pc:spChg chg="mod">
          <ac:chgData name="#BRYAN LIM KAI WEN#" userId="f14223b1-ba8b-4437-bf3a-9e2feb2b955b" providerId="ADAL" clId="{4CF0CEF3-16D6-A749-8284-F9FDC229C988}" dt="2022-11-18T06:10:39.277" v="278"/>
          <ac:spMkLst>
            <pc:docMk/>
            <pc:sldMk cId="2729507492" sldId="340"/>
            <ac:spMk id="20" creationId="{6F115D23-C92F-1D6C-B4F9-7AE334326FB8}"/>
          </ac:spMkLst>
        </pc:spChg>
        <pc:spChg chg="mod">
          <ac:chgData name="#BRYAN LIM KAI WEN#" userId="f14223b1-ba8b-4437-bf3a-9e2feb2b955b" providerId="ADAL" clId="{4CF0CEF3-16D6-A749-8284-F9FDC229C988}" dt="2022-11-18T06:10:39.277" v="278"/>
          <ac:spMkLst>
            <pc:docMk/>
            <pc:sldMk cId="2729507492" sldId="340"/>
            <ac:spMk id="22" creationId="{43194EDF-2EFA-88FD-9E4F-6E66A5A336E3}"/>
          </ac:spMkLst>
        </pc:spChg>
        <pc:spChg chg="mod">
          <ac:chgData name="#BRYAN LIM KAI WEN#" userId="f14223b1-ba8b-4437-bf3a-9e2feb2b955b" providerId="ADAL" clId="{4CF0CEF3-16D6-A749-8284-F9FDC229C988}" dt="2022-11-18T06:10:39.277" v="278"/>
          <ac:spMkLst>
            <pc:docMk/>
            <pc:sldMk cId="2729507492" sldId="340"/>
            <ac:spMk id="23" creationId="{CCD634B8-E327-3CB1-9641-EA3829D61D60}"/>
          </ac:spMkLst>
        </pc:spChg>
        <pc:spChg chg="mod">
          <ac:chgData name="#BRYAN LIM KAI WEN#" userId="f14223b1-ba8b-4437-bf3a-9e2feb2b955b" providerId="ADAL" clId="{4CF0CEF3-16D6-A749-8284-F9FDC229C988}" dt="2022-11-18T06:10:39.277" v="278"/>
          <ac:spMkLst>
            <pc:docMk/>
            <pc:sldMk cId="2729507492" sldId="340"/>
            <ac:spMk id="25" creationId="{1260A263-1245-8F72-7C13-E8615E280EFD}"/>
          </ac:spMkLst>
        </pc:spChg>
        <pc:spChg chg="mod">
          <ac:chgData name="#BRYAN LIM KAI WEN#" userId="f14223b1-ba8b-4437-bf3a-9e2feb2b955b" providerId="ADAL" clId="{4CF0CEF3-16D6-A749-8284-F9FDC229C988}" dt="2022-11-18T06:10:39.277" v="278"/>
          <ac:spMkLst>
            <pc:docMk/>
            <pc:sldMk cId="2729507492" sldId="340"/>
            <ac:spMk id="26" creationId="{8FD74AE0-A179-EC67-8ED9-5CF29CCFA23D}"/>
          </ac:spMkLst>
        </pc:spChg>
        <pc:spChg chg="mod">
          <ac:chgData name="#BRYAN LIM KAI WEN#" userId="f14223b1-ba8b-4437-bf3a-9e2feb2b955b" providerId="ADAL" clId="{4CF0CEF3-16D6-A749-8284-F9FDC229C988}" dt="2022-11-18T06:10:39.277" v="278"/>
          <ac:spMkLst>
            <pc:docMk/>
            <pc:sldMk cId="2729507492" sldId="340"/>
            <ac:spMk id="28" creationId="{ACF273AA-26EE-880E-CD70-76FA15225C09}"/>
          </ac:spMkLst>
        </pc:spChg>
        <pc:spChg chg="mod">
          <ac:chgData name="#BRYAN LIM KAI WEN#" userId="f14223b1-ba8b-4437-bf3a-9e2feb2b955b" providerId="ADAL" clId="{4CF0CEF3-16D6-A749-8284-F9FDC229C988}" dt="2022-11-18T06:10:39.277" v="278"/>
          <ac:spMkLst>
            <pc:docMk/>
            <pc:sldMk cId="2729507492" sldId="340"/>
            <ac:spMk id="29" creationId="{4E72967A-165A-AE02-8A26-0950B2DA4C32}"/>
          </ac:spMkLst>
        </pc:spChg>
        <pc:spChg chg="mod">
          <ac:chgData name="#BRYAN LIM KAI WEN#" userId="f14223b1-ba8b-4437-bf3a-9e2feb2b955b" providerId="ADAL" clId="{4CF0CEF3-16D6-A749-8284-F9FDC229C988}" dt="2022-11-18T06:10:39.277" v="278"/>
          <ac:spMkLst>
            <pc:docMk/>
            <pc:sldMk cId="2729507492" sldId="340"/>
            <ac:spMk id="31" creationId="{6CC635EC-D21A-8DF8-C76B-88EAFB4F01D3}"/>
          </ac:spMkLst>
        </pc:spChg>
        <pc:spChg chg="mod">
          <ac:chgData name="#BRYAN LIM KAI WEN#" userId="f14223b1-ba8b-4437-bf3a-9e2feb2b955b" providerId="ADAL" clId="{4CF0CEF3-16D6-A749-8284-F9FDC229C988}" dt="2022-11-18T06:10:39.277" v="278"/>
          <ac:spMkLst>
            <pc:docMk/>
            <pc:sldMk cId="2729507492" sldId="340"/>
            <ac:spMk id="32" creationId="{10196BA4-7BE3-7945-7569-0A648D6FC35C}"/>
          </ac:spMkLst>
        </pc:spChg>
        <pc:spChg chg="del">
          <ac:chgData name="#BRYAN LIM KAI WEN#" userId="f14223b1-ba8b-4437-bf3a-9e2feb2b955b" providerId="ADAL" clId="{4CF0CEF3-16D6-A749-8284-F9FDC229C988}" dt="2022-11-18T06:10:35.237" v="274" actId="478"/>
          <ac:spMkLst>
            <pc:docMk/>
            <pc:sldMk cId="2729507492" sldId="340"/>
            <ac:spMk id="243" creationId="{00000000-0000-0000-0000-000000000000}"/>
          </ac:spMkLst>
        </pc:spChg>
        <pc:spChg chg="mod">
          <ac:chgData name="#BRYAN LIM KAI WEN#" userId="f14223b1-ba8b-4437-bf3a-9e2feb2b955b" providerId="ADAL" clId="{4CF0CEF3-16D6-A749-8284-F9FDC229C988}" dt="2022-11-18T06:02:18.024" v="50" actId="20577"/>
          <ac:spMkLst>
            <pc:docMk/>
            <pc:sldMk cId="2729507492" sldId="340"/>
            <ac:spMk id="244" creationId="{00000000-0000-0000-0000-000000000000}"/>
          </ac:spMkLst>
        </pc:spChg>
        <pc:spChg chg="mod">
          <ac:chgData name="#BRYAN LIM KAI WEN#" userId="f14223b1-ba8b-4437-bf3a-9e2feb2b955b" providerId="ADAL" clId="{4CF0CEF3-16D6-A749-8284-F9FDC229C988}" dt="2022-11-18T07:37:37.700" v="1714" actId="1035"/>
          <ac:spMkLst>
            <pc:docMk/>
            <pc:sldMk cId="2729507492" sldId="340"/>
            <ac:spMk id="245" creationId="{00000000-0000-0000-0000-000000000000}"/>
          </ac:spMkLst>
        </pc:spChg>
        <pc:spChg chg="del">
          <ac:chgData name="#BRYAN LIM KAI WEN#" userId="f14223b1-ba8b-4437-bf3a-9e2feb2b955b" providerId="ADAL" clId="{4CF0CEF3-16D6-A749-8284-F9FDC229C988}" dt="2022-11-18T06:05:25.119" v="145" actId="478"/>
          <ac:spMkLst>
            <pc:docMk/>
            <pc:sldMk cId="2729507492" sldId="340"/>
            <ac:spMk id="246" creationId="{00000000-0000-0000-0000-000000000000}"/>
          </ac:spMkLst>
        </pc:spChg>
        <pc:spChg chg="mod">
          <ac:chgData name="#BRYAN LIM KAI WEN#" userId="f14223b1-ba8b-4437-bf3a-9e2feb2b955b" providerId="ADAL" clId="{4CF0CEF3-16D6-A749-8284-F9FDC229C988}" dt="2022-11-18T07:37:37.700" v="1714" actId="1035"/>
          <ac:spMkLst>
            <pc:docMk/>
            <pc:sldMk cId="2729507492" sldId="340"/>
            <ac:spMk id="247" creationId="{00000000-0000-0000-0000-000000000000}"/>
          </ac:spMkLst>
        </pc:spChg>
        <pc:spChg chg="del">
          <ac:chgData name="#BRYAN LIM KAI WEN#" userId="f14223b1-ba8b-4437-bf3a-9e2feb2b955b" providerId="ADAL" clId="{4CF0CEF3-16D6-A749-8284-F9FDC229C988}" dt="2022-11-18T06:05:19.262" v="142" actId="478"/>
          <ac:spMkLst>
            <pc:docMk/>
            <pc:sldMk cId="2729507492" sldId="340"/>
            <ac:spMk id="248" creationId="{00000000-0000-0000-0000-000000000000}"/>
          </ac:spMkLst>
        </pc:spChg>
        <pc:spChg chg="mod">
          <ac:chgData name="#BRYAN LIM KAI WEN#" userId="f14223b1-ba8b-4437-bf3a-9e2feb2b955b" providerId="ADAL" clId="{4CF0CEF3-16D6-A749-8284-F9FDC229C988}" dt="2022-11-18T07:37:37.700" v="1714" actId="1035"/>
          <ac:spMkLst>
            <pc:docMk/>
            <pc:sldMk cId="2729507492" sldId="340"/>
            <ac:spMk id="249" creationId="{00000000-0000-0000-0000-000000000000}"/>
          </ac:spMkLst>
        </pc:spChg>
        <pc:spChg chg="del">
          <ac:chgData name="#BRYAN LIM KAI WEN#" userId="f14223b1-ba8b-4437-bf3a-9e2feb2b955b" providerId="ADAL" clId="{4CF0CEF3-16D6-A749-8284-F9FDC229C988}" dt="2022-11-18T06:05:17.421" v="141" actId="478"/>
          <ac:spMkLst>
            <pc:docMk/>
            <pc:sldMk cId="2729507492" sldId="340"/>
            <ac:spMk id="250" creationId="{00000000-0000-0000-0000-000000000000}"/>
          </ac:spMkLst>
        </pc:spChg>
        <pc:spChg chg="mod">
          <ac:chgData name="#BRYAN LIM KAI WEN#" userId="f14223b1-ba8b-4437-bf3a-9e2feb2b955b" providerId="ADAL" clId="{4CF0CEF3-16D6-A749-8284-F9FDC229C988}" dt="2022-11-18T07:37:37.700" v="1714" actId="1035"/>
          <ac:spMkLst>
            <pc:docMk/>
            <pc:sldMk cId="2729507492" sldId="340"/>
            <ac:spMk id="251" creationId="{00000000-0000-0000-0000-000000000000}"/>
          </ac:spMkLst>
        </pc:spChg>
        <pc:spChg chg="mod">
          <ac:chgData name="#BRYAN LIM KAI WEN#" userId="f14223b1-ba8b-4437-bf3a-9e2feb2b955b" providerId="ADAL" clId="{4CF0CEF3-16D6-A749-8284-F9FDC229C988}" dt="2022-11-18T07:37:37.700" v="1714" actId="1035"/>
          <ac:spMkLst>
            <pc:docMk/>
            <pc:sldMk cId="2729507492" sldId="340"/>
            <ac:spMk id="252" creationId="{00000000-0000-0000-0000-000000000000}"/>
          </ac:spMkLst>
        </pc:spChg>
        <pc:spChg chg="mod">
          <ac:chgData name="#BRYAN LIM KAI WEN#" userId="f14223b1-ba8b-4437-bf3a-9e2feb2b955b" providerId="ADAL" clId="{4CF0CEF3-16D6-A749-8284-F9FDC229C988}" dt="2022-11-18T07:37:37.700" v="1714" actId="1035"/>
          <ac:spMkLst>
            <pc:docMk/>
            <pc:sldMk cId="2729507492" sldId="340"/>
            <ac:spMk id="253" creationId="{00000000-0000-0000-0000-000000000000}"/>
          </ac:spMkLst>
        </pc:spChg>
        <pc:spChg chg="del">
          <ac:chgData name="#BRYAN LIM KAI WEN#" userId="f14223b1-ba8b-4437-bf3a-9e2feb2b955b" providerId="ADAL" clId="{4CF0CEF3-16D6-A749-8284-F9FDC229C988}" dt="2022-11-18T06:10:36.285" v="275" actId="478"/>
          <ac:spMkLst>
            <pc:docMk/>
            <pc:sldMk cId="2729507492" sldId="340"/>
            <ac:spMk id="276" creationId="{00000000-0000-0000-0000-000000000000}"/>
          </ac:spMkLst>
        </pc:spChg>
        <pc:spChg chg="del">
          <ac:chgData name="#BRYAN LIM KAI WEN#" userId="f14223b1-ba8b-4437-bf3a-9e2feb2b955b" providerId="ADAL" clId="{4CF0CEF3-16D6-A749-8284-F9FDC229C988}" dt="2022-11-18T06:10:37.265" v="276" actId="478"/>
          <ac:spMkLst>
            <pc:docMk/>
            <pc:sldMk cId="2729507492" sldId="340"/>
            <ac:spMk id="277" creationId="{00000000-0000-0000-0000-000000000000}"/>
          </ac:spMkLst>
        </pc:spChg>
        <pc:spChg chg="del">
          <ac:chgData name="#BRYAN LIM KAI WEN#" userId="f14223b1-ba8b-4437-bf3a-9e2feb2b955b" providerId="ADAL" clId="{4CF0CEF3-16D6-A749-8284-F9FDC229C988}" dt="2022-11-18T06:10:38.736" v="277" actId="478"/>
          <ac:spMkLst>
            <pc:docMk/>
            <pc:sldMk cId="2729507492" sldId="340"/>
            <ac:spMk id="278" creationId="{00000000-0000-0000-0000-000000000000}"/>
          </ac:spMkLst>
        </pc:spChg>
        <pc:grpChg chg="add del mod">
          <ac:chgData name="#BRYAN LIM KAI WEN#" userId="f14223b1-ba8b-4437-bf3a-9e2feb2b955b" providerId="ADAL" clId="{4CF0CEF3-16D6-A749-8284-F9FDC229C988}" dt="2022-11-18T09:13:04.941" v="2193" actId="478"/>
          <ac:grpSpMkLst>
            <pc:docMk/>
            <pc:sldMk cId="2729507492" sldId="340"/>
            <ac:grpSpMk id="15" creationId="{0A003C36-2123-E498-F8D3-BB56D0715AC9}"/>
          </ac:grpSpMkLst>
        </pc:grpChg>
        <pc:grpChg chg="add del mod">
          <ac:chgData name="#BRYAN LIM KAI WEN#" userId="f14223b1-ba8b-4437-bf3a-9e2feb2b955b" providerId="ADAL" clId="{4CF0CEF3-16D6-A749-8284-F9FDC229C988}" dt="2022-11-18T09:13:06.248" v="2194" actId="478"/>
          <ac:grpSpMkLst>
            <pc:docMk/>
            <pc:sldMk cId="2729507492" sldId="340"/>
            <ac:grpSpMk id="18" creationId="{80149915-26BB-1739-E015-9796F408CFC3}"/>
          </ac:grpSpMkLst>
        </pc:grpChg>
        <pc:grpChg chg="add del mod">
          <ac:chgData name="#BRYAN LIM KAI WEN#" userId="f14223b1-ba8b-4437-bf3a-9e2feb2b955b" providerId="ADAL" clId="{4CF0CEF3-16D6-A749-8284-F9FDC229C988}" dt="2022-11-18T09:13:07.498" v="2195" actId="478"/>
          <ac:grpSpMkLst>
            <pc:docMk/>
            <pc:sldMk cId="2729507492" sldId="340"/>
            <ac:grpSpMk id="21" creationId="{0B04E9B2-C2E9-A114-31A9-160A962295E4}"/>
          </ac:grpSpMkLst>
        </pc:grpChg>
        <pc:grpChg chg="add del mod">
          <ac:chgData name="#BRYAN LIM KAI WEN#" userId="f14223b1-ba8b-4437-bf3a-9e2feb2b955b" providerId="ADAL" clId="{4CF0CEF3-16D6-A749-8284-F9FDC229C988}" dt="2022-11-18T09:13:10.417" v="2196" actId="478"/>
          <ac:grpSpMkLst>
            <pc:docMk/>
            <pc:sldMk cId="2729507492" sldId="340"/>
            <ac:grpSpMk id="24" creationId="{9235CCA1-B38E-AAEA-D885-FD5D2983593F}"/>
          </ac:grpSpMkLst>
        </pc:grpChg>
        <pc:grpChg chg="add del mod">
          <ac:chgData name="#BRYAN LIM KAI WEN#" userId="f14223b1-ba8b-4437-bf3a-9e2feb2b955b" providerId="ADAL" clId="{4CF0CEF3-16D6-A749-8284-F9FDC229C988}" dt="2022-11-18T09:13:10.417" v="2196" actId="478"/>
          <ac:grpSpMkLst>
            <pc:docMk/>
            <pc:sldMk cId="2729507492" sldId="340"/>
            <ac:grpSpMk id="27" creationId="{A639546C-04C9-F8E1-0191-06F7D9432C2A}"/>
          </ac:grpSpMkLst>
        </pc:grpChg>
        <pc:grpChg chg="add del mod">
          <ac:chgData name="#BRYAN LIM KAI WEN#" userId="f14223b1-ba8b-4437-bf3a-9e2feb2b955b" providerId="ADAL" clId="{4CF0CEF3-16D6-A749-8284-F9FDC229C988}" dt="2022-11-18T09:13:10.417" v="2196" actId="478"/>
          <ac:grpSpMkLst>
            <pc:docMk/>
            <pc:sldMk cId="2729507492" sldId="340"/>
            <ac:grpSpMk id="30" creationId="{47962144-BF86-A1F4-8CC8-51A92D91B590}"/>
          </ac:grpSpMkLst>
        </pc:grpChg>
        <pc:grpChg chg="del">
          <ac:chgData name="#BRYAN LIM KAI WEN#" userId="f14223b1-ba8b-4437-bf3a-9e2feb2b955b" providerId="ADAL" clId="{4CF0CEF3-16D6-A749-8284-F9FDC229C988}" dt="2022-11-18T06:03:08.896" v="54" actId="478"/>
          <ac:grpSpMkLst>
            <pc:docMk/>
            <pc:sldMk cId="2729507492" sldId="340"/>
            <ac:grpSpMk id="254" creationId="{00000000-0000-0000-0000-000000000000}"/>
          </ac:grpSpMkLst>
        </pc:grpChg>
        <pc:grpChg chg="del">
          <ac:chgData name="#BRYAN LIM KAI WEN#" userId="f14223b1-ba8b-4437-bf3a-9e2feb2b955b" providerId="ADAL" clId="{4CF0CEF3-16D6-A749-8284-F9FDC229C988}" dt="2022-11-18T06:03:51.726" v="61" actId="478"/>
          <ac:grpSpMkLst>
            <pc:docMk/>
            <pc:sldMk cId="2729507492" sldId="340"/>
            <ac:grpSpMk id="259" creationId="{00000000-0000-0000-0000-000000000000}"/>
          </ac:grpSpMkLst>
        </pc:grpChg>
        <pc:grpChg chg="del">
          <ac:chgData name="#BRYAN LIM KAI WEN#" userId="f14223b1-ba8b-4437-bf3a-9e2feb2b955b" providerId="ADAL" clId="{4CF0CEF3-16D6-A749-8284-F9FDC229C988}" dt="2022-11-18T06:04:00.305" v="66" actId="478"/>
          <ac:grpSpMkLst>
            <pc:docMk/>
            <pc:sldMk cId="2729507492" sldId="340"/>
            <ac:grpSpMk id="270" creationId="{00000000-0000-0000-0000-000000000000}"/>
          </ac:grpSpMkLst>
        </pc:grpChg>
        <pc:picChg chg="add mod">
          <ac:chgData name="#BRYAN LIM KAI WEN#" userId="f14223b1-ba8b-4437-bf3a-9e2feb2b955b" providerId="ADAL" clId="{4CF0CEF3-16D6-A749-8284-F9FDC229C988}" dt="2022-11-18T07:37:37.700" v="1714" actId="1035"/>
          <ac:picMkLst>
            <pc:docMk/>
            <pc:sldMk cId="2729507492" sldId="340"/>
            <ac:picMk id="2" creationId="{9E914A2A-B47E-91A9-F226-9A8A3D7FA900}"/>
          </ac:picMkLst>
        </pc:picChg>
        <pc:picChg chg="add mod">
          <ac:chgData name="#BRYAN LIM KAI WEN#" userId="f14223b1-ba8b-4437-bf3a-9e2feb2b955b" providerId="ADAL" clId="{4CF0CEF3-16D6-A749-8284-F9FDC229C988}" dt="2022-11-18T07:37:37.700" v="1714" actId="1035"/>
          <ac:picMkLst>
            <pc:docMk/>
            <pc:sldMk cId="2729507492" sldId="340"/>
            <ac:picMk id="3" creationId="{9879D7EA-0692-CDBF-2F89-0DED6799526F}"/>
          </ac:picMkLst>
        </pc:picChg>
        <pc:picChg chg="add mod">
          <ac:chgData name="#BRYAN LIM KAI WEN#" userId="f14223b1-ba8b-4437-bf3a-9e2feb2b955b" providerId="ADAL" clId="{4CF0CEF3-16D6-A749-8284-F9FDC229C988}" dt="2022-11-18T07:37:37.700" v="1714" actId="1035"/>
          <ac:picMkLst>
            <pc:docMk/>
            <pc:sldMk cId="2729507492" sldId="340"/>
            <ac:picMk id="4" creationId="{E0CA77A5-3E10-A69B-34B5-705C072D74D5}"/>
          </ac:picMkLst>
        </pc:picChg>
        <pc:picChg chg="add mod">
          <ac:chgData name="#BRYAN LIM KAI WEN#" userId="f14223b1-ba8b-4437-bf3a-9e2feb2b955b" providerId="ADAL" clId="{4CF0CEF3-16D6-A749-8284-F9FDC229C988}" dt="2022-11-18T07:37:37.700" v="1714" actId="1035"/>
          <ac:picMkLst>
            <pc:docMk/>
            <pc:sldMk cId="2729507492" sldId="340"/>
            <ac:picMk id="5" creationId="{49512E04-51BF-DA05-7A25-472C87476AAF}"/>
          </ac:picMkLst>
        </pc:picChg>
        <pc:cxnChg chg="add mod">
          <ac:chgData name="#BRYAN LIM KAI WEN#" userId="f14223b1-ba8b-4437-bf3a-9e2feb2b955b" providerId="ADAL" clId="{4CF0CEF3-16D6-A749-8284-F9FDC229C988}" dt="2022-11-18T07:37:37.700" v="1714" actId="1035"/>
          <ac:cxnSpMkLst>
            <pc:docMk/>
            <pc:sldMk cId="2729507492" sldId="340"/>
            <ac:cxnSpMk id="7" creationId="{0132526F-5F63-2D4E-D79D-1679C5E5FA30}"/>
          </ac:cxnSpMkLst>
        </pc:cxnChg>
      </pc:sldChg>
      <pc:sldChg chg="addSp delSp modSp add mod addAnim delAnim modAnim">
        <pc:chgData name="#BRYAN LIM KAI WEN#" userId="f14223b1-ba8b-4437-bf3a-9e2feb2b955b" providerId="ADAL" clId="{4CF0CEF3-16D6-A749-8284-F9FDC229C988}" dt="2022-11-18T09:12:48.569" v="2187" actId="478"/>
        <pc:sldMkLst>
          <pc:docMk/>
          <pc:sldMk cId="2335948384" sldId="341"/>
        </pc:sldMkLst>
        <pc:spChg chg="add del mod">
          <ac:chgData name="#BRYAN LIM KAI WEN#" userId="f14223b1-ba8b-4437-bf3a-9e2feb2b955b" providerId="ADAL" clId="{4CF0CEF3-16D6-A749-8284-F9FDC229C988}" dt="2022-11-18T06:08:17.259" v="210" actId="478"/>
          <ac:spMkLst>
            <pc:docMk/>
            <pc:sldMk cId="2335948384" sldId="341"/>
            <ac:spMk id="2" creationId="{C755EB22-182E-68A8-6287-1D93A452F98E}"/>
          </ac:spMkLst>
        </pc:spChg>
        <pc:spChg chg="add del mod">
          <ac:chgData name="#BRYAN LIM KAI WEN#" userId="f14223b1-ba8b-4437-bf3a-9e2feb2b955b" providerId="ADAL" clId="{4CF0CEF3-16D6-A749-8284-F9FDC229C988}" dt="2022-11-18T06:08:17.259" v="210" actId="478"/>
          <ac:spMkLst>
            <pc:docMk/>
            <pc:sldMk cId="2335948384" sldId="341"/>
            <ac:spMk id="3" creationId="{06D5375A-8A01-97A7-5EDE-64E899A01E78}"/>
          </ac:spMkLst>
        </pc:spChg>
        <pc:spChg chg="add del mod">
          <ac:chgData name="#BRYAN LIM KAI WEN#" userId="f14223b1-ba8b-4437-bf3a-9e2feb2b955b" providerId="ADAL" clId="{4CF0CEF3-16D6-A749-8284-F9FDC229C988}" dt="2022-11-18T06:08:17.259" v="210" actId="478"/>
          <ac:spMkLst>
            <pc:docMk/>
            <pc:sldMk cId="2335948384" sldId="341"/>
            <ac:spMk id="4" creationId="{23FF489B-60F2-76CE-4606-714FA4DA8F71}"/>
          </ac:spMkLst>
        </pc:spChg>
        <pc:spChg chg="add del mod">
          <ac:chgData name="#BRYAN LIM KAI WEN#" userId="f14223b1-ba8b-4437-bf3a-9e2feb2b955b" providerId="ADAL" clId="{4CF0CEF3-16D6-A749-8284-F9FDC229C988}" dt="2022-11-18T06:08:17.259" v="210" actId="478"/>
          <ac:spMkLst>
            <pc:docMk/>
            <pc:sldMk cId="2335948384" sldId="341"/>
            <ac:spMk id="5" creationId="{CCAF03BB-CDA8-36DB-9EB2-C6670EA0890E}"/>
          </ac:spMkLst>
        </pc:spChg>
        <pc:spChg chg="add del mod">
          <ac:chgData name="#BRYAN LIM KAI WEN#" userId="f14223b1-ba8b-4437-bf3a-9e2feb2b955b" providerId="ADAL" clId="{4CF0CEF3-16D6-A749-8284-F9FDC229C988}" dt="2022-11-18T06:08:08.879" v="206" actId="478"/>
          <ac:spMkLst>
            <pc:docMk/>
            <pc:sldMk cId="2335948384" sldId="341"/>
            <ac:spMk id="6" creationId="{E3E1E389-5424-481D-B4EF-84E2A9A1BA37}"/>
          </ac:spMkLst>
        </pc:spChg>
        <pc:spChg chg="add del mod">
          <ac:chgData name="#BRYAN LIM KAI WEN#" userId="f14223b1-ba8b-4437-bf3a-9e2feb2b955b" providerId="ADAL" clId="{4CF0CEF3-16D6-A749-8284-F9FDC229C988}" dt="2022-11-18T06:08:17.259" v="210" actId="478"/>
          <ac:spMkLst>
            <pc:docMk/>
            <pc:sldMk cId="2335948384" sldId="341"/>
            <ac:spMk id="7" creationId="{FF789BFE-D0A6-0798-60E9-8E735B0B586E}"/>
          </ac:spMkLst>
        </pc:spChg>
        <pc:spChg chg="add del mod">
          <ac:chgData name="#BRYAN LIM KAI WEN#" userId="f14223b1-ba8b-4437-bf3a-9e2feb2b955b" providerId="ADAL" clId="{4CF0CEF3-16D6-A749-8284-F9FDC229C988}" dt="2022-11-18T06:08:08.879" v="206" actId="478"/>
          <ac:spMkLst>
            <pc:docMk/>
            <pc:sldMk cId="2335948384" sldId="341"/>
            <ac:spMk id="8" creationId="{6AAD5DE7-3319-BF46-AC25-346C0F945CAC}"/>
          </ac:spMkLst>
        </pc:spChg>
        <pc:spChg chg="add del mod">
          <ac:chgData name="#BRYAN LIM KAI WEN#" userId="f14223b1-ba8b-4437-bf3a-9e2feb2b955b" providerId="ADAL" clId="{4CF0CEF3-16D6-A749-8284-F9FDC229C988}" dt="2022-11-18T06:08:08.879" v="206" actId="478"/>
          <ac:spMkLst>
            <pc:docMk/>
            <pc:sldMk cId="2335948384" sldId="341"/>
            <ac:spMk id="9" creationId="{02E40126-9915-D8EB-6C35-2CE0B92DD6A9}"/>
          </ac:spMkLst>
        </pc:spChg>
        <pc:spChg chg="mod">
          <ac:chgData name="#BRYAN LIM KAI WEN#" userId="f14223b1-ba8b-4437-bf3a-9e2feb2b955b" providerId="ADAL" clId="{4CF0CEF3-16D6-A749-8284-F9FDC229C988}" dt="2022-11-18T06:09:21.137" v="224" actId="408"/>
          <ac:spMkLst>
            <pc:docMk/>
            <pc:sldMk cId="2335948384" sldId="341"/>
            <ac:spMk id="12" creationId="{4124596B-7250-93C3-94FD-15A1517D5C79}"/>
          </ac:spMkLst>
        </pc:spChg>
        <pc:spChg chg="mod">
          <ac:chgData name="#BRYAN LIM KAI WEN#" userId="f14223b1-ba8b-4437-bf3a-9e2feb2b955b" providerId="ADAL" clId="{4CF0CEF3-16D6-A749-8284-F9FDC229C988}" dt="2022-11-18T06:09:31.096" v="229" actId="20577"/>
          <ac:spMkLst>
            <pc:docMk/>
            <pc:sldMk cId="2335948384" sldId="341"/>
            <ac:spMk id="13" creationId="{56F167D9-B882-8A3D-E1C9-7F5637B03FC4}"/>
          </ac:spMkLst>
        </pc:spChg>
        <pc:spChg chg="mod topLvl">
          <ac:chgData name="#BRYAN LIM KAI WEN#" userId="f14223b1-ba8b-4437-bf3a-9e2feb2b955b" providerId="ADAL" clId="{4CF0CEF3-16D6-A749-8284-F9FDC229C988}" dt="2022-11-18T06:09:34.977" v="232" actId="478"/>
          <ac:spMkLst>
            <pc:docMk/>
            <pc:sldMk cId="2335948384" sldId="341"/>
            <ac:spMk id="15" creationId="{657D14C8-734D-7A37-9918-2A8EB40D9053}"/>
          </ac:spMkLst>
        </pc:spChg>
        <pc:spChg chg="add del mod topLvl">
          <ac:chgData name="#BRYAN LIM KAI WEN#" userId="f14223b1-ba8b-4437-bf3a-9e2feb2b955b" providerId="ADAL" clId="{4CF0CEF3-16D6-A749-8284-F9FDC229C988}" dt="2022-11-18T06:09:37.786" v="236" actId="20577"/>
          <ac:spMkLst>
            <pc:docMk/>
            <pc:sldMk cId="2335948384" sldId="341"/>
            <ac:spMk id="16" creationId="{9C9F77DD-8933-ACEF-5810-451E5AEAE7C2}"/>
          </ac:spMkLst>
        </pc:spChg>
        <pc:spChg chg="mod">
          <ac:chgData name="#BRYAN LIM KAI WEN#" userId="f14223b1-ba8b-4437-bf3a-9e2feb2b955b" providerId="ADAL" clId="{4CF0CEF3-16D6-A749-8284-F9FDC229C988}" dt="2022-11-18T06:09:21.137" v="224" actId="408"/>
          <ac:spMkLst>
            <pc:docMk/>
            <pc:sldMk cId="2335948384" sldId="341"/>
            <ac:spMk id="18" creationId="{A6545A15-6959-1D29-7A9D-43B93006B9E3}"/>
          </ac:spMkLst>
        </pc:spChg>
        <pc:spChg chg="mod">
          <ac:chgData name="#BRYAN LIM KAI WEN#" userId="f14223b1-ba8b-4437-bf3a-9e2feb2b955b" providerId="ADAL" clId="{4CF0CEF3-16D6-A749-8284-F9FDC229C988}" dt="2022-11-18T06:09:43.172" v="244" actId="20577"/>
          <ac:spMkLst>
            <pc:docMk/>
            <pc:sldMk cId="2335948384" sldId="341"/>
            <ac:spMk id="19" creationId="{60E813EB-E38B-74E7-A874-885944D048CD}"/>
          </ac:spMkLst>
        </pc:spChg>
        <pc:spChg chg="mod">
          <ac:chgData name="#BRYAN LIM KAI WEN#" userId="f14223b1-ba8b-4437-bf3a-9e2feb2b955b" providerId="ADAL" clId="{4CF0CEF3-16D6-A749-8284-F9FDC229C988}" dt="2022-11-18T06:09:21.137" v="224" actId="408"/>
          <ac:spMkLst>
            <pc:docMk/>
            <pc:sldMk cId="2335948384" sldId="341"/>
            <ac:spMk id="21" creationId="{C06554C9-21FD-A119-6222-1D69E4CCCCDD}"/>
          </ac:spMkLst>
        </pc:spChg>
        <pc:spChg chg="mod">
          <ac:chgData name="#BRYAN LIM KAI WEN#" userId="f14223b1-ba8b-4437-bf3a-9e2feb2b955b" providerId="ADAL" clId="{4CF0CEF3-16D6-A749-8284-F9FDC229C988}" dt="2022-11-18T06:09:47.516" v="256" actId="20577"/>
          <ac:spMkLst>
            <pc:docMk/>
            <pc:sldMk cId="2335948384" sldId="341"/>
            <ac:spMk id="22" creationId="{95C9931B-8993-444B-C781-236A98460B53}"/>
          </ac:spMkLst>
        </pc:spChg>
        <pc:spChg chg="mod">
          <ac:chgData name="#BRYAN LIM KAI WEN#" userId="f14223b1-ba8b-4437-bf3a-9e2feb2b955b" providerId="ADAL" clId="{4CF0CEF3-16D6-A749-8284-F9FDC229C988}" dt="2022-11-18T06:08:44.710" v="220"/>
          <ac:spMkLst>
            <pc:docMk/>
            <pc:sldMk cId="2335948384" sldId="341"/>
            <ac:spMk id="24" creationId="{C8BC860F-A516-F9B8-C4F9-07C8D53B099B}"/>
          </ac:spMkLst>
        </pc:spChg>
        <pc:spChg chg="mod">
          <ac:chgData name="#BRYAN LIM KAI WEN#" userId="f14223b1-ba8b-4437-bf3a-9e2feb2b955b" providerId="ADAL" clId="{4CF0CEF3-16D6-A749-8284-F9FDC229C988}" dt="2022-11-18T06:10:25.040" v="272" actId="20577"/>
          <ac:spMkLst>
            <pc:docMk/>
            <pc:sldMk cId="2335948384" sldId="341"/>
            <ac:spMk id="25" creationId="{7CAD2FC6-9032-3CD6-B669-49D350F5566F}"/>
          </ac:spMkLst>
        </pc:spChg>
        <pc:spChg chg="add del mod">
          <ac:chgData name="#BRYAN LIM KAI WEN#" userId="f14223b1-ba8b-4437-bf3a-9e2feb2b955b" providerId="ADAL" clId="{4CF0CEF3-16D6-A749-8284-F9FDC229C988}" dt="2022-11-18T09:12:48.569" v="2187" actId="478"/>
          <ac:spMkLst>
            <pc:docMk/>
            <pc:sldMk cId="2335948384" sldId="341"/>
            <ac:spMk id="27" creationId="{BDB3EB35-5B18-ECD8-218C-58E92E58B48F}"/>
          </ac:spMkLst>
        </pc:spChg>
        <pc:spChg chg="add del mod">
          <ac:chgData name="#BRYAN LIM KAI WEN#" userId="f14223b1-ba8b-4437-bf3a-9e2feb2b955b" providerId="ADAL" clId="{4CF0CEF3-16D6-A749-8284-F9FDC229C988}" dt="2022-11-18T09:12:33.117" v="2186" actId="478"/>
          <ac:spMkLst>
            <pc:docMk/>
            <pc:sldMk cId="2335948384" sldId="341"/>
            <ac:spMk id="28" creationId="{F89BEFBB-042E-9425-9FD7-A1F717EEFACD}"/>
          </ac:spMkLst>
        </pc:spChg>
        <pc:spChg chg="add mod">
          <ac:chgData name="#BRYAN LIM KAI WEN#" userId="f14223b1-ba8b-4437-bf3a-9e2feb2b955b" providerId="ADAL" clId="{4CF0CEF3-16D6-A749-8284-F9FDC229C988}" dt="2022-11-18T06:18:59.389" v="532" actId="14100"/>
          <ac:spMkLst>
            <pc:docMk/>
            <pc:sldMk cId="2335948384" sldId="341"/>
            <ac:spMk id="29" creationId="{9C6A0852-BE34-887E-A5B8-D7960E7173A8}"/>
          </ac:spMkLst>
        </pc:spChg>
        <pc:spChg chg="mod">
          <ac:chgData name="#BRYAN LIM KAI WEN#" userId="f14223b1-ba8b-4437-bf3a-9e2feb2b955b" providerId="ADAL" clId="{4CF0CEF3-16D6-A749-8284-F9FDC229C988}" dt="2022-11-18T06:11:34.263" v="327" actId="20577"/>
          <ac:spMkLst>
            <pc:docMk/>
            <pc:sldMk cId="2335948384" sldId="341"/>
            <ac:spMk id="391" creationId="{00000000-0000-0000-0000-000000000000}"/>
          </ac:spMkLst>
        </pc:spChg>
        <pc:spChg chg="del mod">
          <ac:chgData name="#BRYAN LIM KAI WEN#" userId="f14223b1-ba8b-4437-bf3a-9e2feb2b955b" providerId="ADAL" clId="{4CF0CEF3-16D6-A749-8284-F9FDC229C988}" dt="2022-11-18T06:08:11.407" v="208" actId="478"/>
          <ac:spMkLst>
            <pc:docMk/>
            <pc:sldMk cId="2335948384" sldId="341"/>
            <ac:spMk id="392" creationId="{00000000-0000-0000-0000-000000000000}"/>
          </ac:spMkLst>
        </pc:spChg>
        <pc:spChg chg="del mod">
          <ac:chgData name="#BRYAN LIM KAI WEN#" userId="f14223b1-ba8b-4437-bf3a-9e2feb2b955b" providerId="ADAL" clId="{4CF0CEF3-16D6-A749-8284-F9FDC229C988}" dt="2022-11-18T06:08:10.522" v="207" actId="478"/>
          <ac:spMkLst>
            <pc:docMk/>
            <pc:sldMk cId="2335948384" sldId="341"/>
            <ac:spMk id="393" creationId="{00000000-0000-0000-0000-000000000000}"/>
          </ac:spMkLst>
        </pc:spChg>
        <pc:spChg chg="del mod">
          <ac:chgData name="#BRYAN LIM KAI WEN#" userId="f14223b1-ba8b-4437-bf3a-9e2feb2b955b" providerId="ADAL" clId="{4CF0CEF3-16D6-A749-8284-F9FDC229C988}" dt="2022-11-18T06:08:12.711" v="209" actId="478"/>
          <ac:spMkLst>
            <pc:docMk/>
            <pc:sldMk cId="2335948384" sldId="341"/>
            <ac:spMk id="394" creationId="{00000000-0000-0000-0000-000000000000}"/>
          </ac:spMkLst>
        </pc:spChg>
        <pc:spChg chg="mod">
          <ac:chgData name="#BRYAN LIM KAI WEN#" userId="f14223b1-ba8b-4437-bf3a-9e2feb2b955b" providerId="ADAL" clId="{4CF0CEF3-16D6-A749-8284-F9FDC229C988}" dt="2022-11-18T06:07:52.283" v="202" actId="14100"/>
          <ac:spMkLst>
            <pc:docMk/>
            <pc:sldMk cId="2335948384" sldId="341"/>
            <ac:spMk id="395" creationId="{00000000-0000-0000-0000-000000000000}"/>
          </ac:spMkLst>
        </pc:spChg>
        <pc:spChg chg="del">
          <ac:chgData name="#BRYAN LIM KAI WEN#" userId="f14223b1-ba8b-4437-bf3a-9e2feb2b955b" providerId="ADAL" clId="{4CF0CEF3-16D6-A749-8284-F9FDC229C988}" dt="2022-11-18T06:06:40.577" v="185" actId="478"/>
          <ac:spMkLst>
            <pc:docMk/>
            <pc:sldMk cId="2335948384" sldId="341"/>
            <ac:spMk id="396" creationId="{00000000-0000-0000-0000-000000000000}"/>
          </ac:spMkLst>
        </pc:spChg>
        <pc:spChg chg="del">
          <ac:chgData name="#BRYAN LIM KAI WEN#" userId="f14223b1-ba8b-4437-bf3a-9e2feb2b955b" providerId="ADAL" clId="{4CF0CEF3-16D6-A749-8284-F9FDC229C988}" dt="2022-11-18T06:06:37.708" v="184" actId="478"/>
          <ac:spMkLst>
            <pc:docMk/>
            <pc:sldMk cId="2335948384" sldId="341"/>
            <ac:spMk id="397" creationId="{00000000-0000-0000-0000-000000000000}"/>
          </ac:spMkLst>
        </pc:spChg>
        <pc:spChg chg="del">
          <ac:chgData name="#BRYAN LIM KAI WEN#" userId="f14223b1-ba8b-4437-bf3a-9e2feb2b955b" providerId="ADAL" clId="{4CF0CEF3-16D6-A749-8284-F9FDC229C988}" dt="2022-11-18T06:06:40.577" v="185" actId="478"/>
          <ac:spMkLst>
            <pc:docMk/>
            <pc:sldMk cId="2335948384" sldId="341"/>
            <ac:spMk id="398" creationId="{00000000-0000-0000-0000-000000000000}"/>
          </ac:spMkLst>
        </pc:spChg>
        <pc:spChg chg="del">
          <ac:chgData name="#BRYAN LIM KAI WEN#" userId="f14223b1-ba8b-4437-bf3a-9e2feb2b955b" providerId="ADAL" clId="{4CF0CEF3-16D6-A749-8284-F9FDC229C988}" dt="2022-11-18T06:06:37.708" v="184" actId="478"/>
          <ac:spMkLst>
            <pc:docMk/>
            <pc:sldMk cId="2335948384" sldId="341"/>
            <ac:spMk id="399" creationId="{00000000-0000-0000-0000-000000000000}"/>
          </ac:spMkLst>
        </pc:spChg>
        <pc:spChg chg="del">
          <ac:chgData name="#BRYAN LIM KAI WEN#" userId="f14223b1-ba8b-4437-bf3a-9e2feb2b955b" providerId="ADAL" clId="{4CF0CEF3-16D6-A749-8284-F9FDC229C988}" dt="2022-11-18T06:06:40.577" v="185" actId="478"/>
          <ac:spMkLst>
            <pc:docMk/>
            <pc:sldMk cId="2335948384" sldId="341"/>
            <ac:spMk id="400" creationId="{00000000-0000-0000-0000-000000000000}"/>
          </ac:spMkLst>
        </pc:spChg>
        <pc:spChg chg="del">
          <ac:chgData name="#BRYAN LIM KAI WEN#" userId="f14223b1-ba8b-4437-bf3a-9e2feb2b955b" providerId="ADAL" clId="{4CF0CEF3-16D6-A749-8284-F9FDC229C988}" dt="2022-11-18T06:06:37.708" v="184" actId="478"/>
          <ac:spMkLst>
            <pc:docMk/>
            <pc:sldMk cId="2335948384" sldId="341"/>
            <ac:spMk id="401" creationId="{00000000-0000-0000-0000-000000000000}"/>
          </ac:spMkLst>
        </pc:spChg>
        <pc:spChg chg="del">
          <ac:chgData name="#BRYAN LIM KAI WEN#" userId="f14223b1-ba8b-4437-bf3a-9e2feb2b955b" providerId="ADAL" clId="{4CF0CEF3-16D6-A749-8284-F9FDC229C988}" dt="2022-11-18T06:06:40.577" v="185" actId="478"/>
          <ac:spMkLst>
            <pc:docMk/>
            <pc:sldMk cId="2335948384" sldId="341"/>
            <ac:spMk id="402" creationId="{00000000-0000-0000-0000-000000000000}"/>
          </ac:spMkLst>
        </pc:spChg>
        <pc:spChg chg="del">
          <ac:chgData name="#BRYAN LIM KAI WEN#" userId="f14223b1-ba8b-4437-bf3a-9e2feb2b955b" providerId="ADAL" clId="{4CF0CEF3-16D6-A749-8284-F9FDC229C988}" dt="2022-11-18T06:06:37.708" v="184" actId="478"/>
          <ac:spMkLst>
            <pc:docMk/>
            <pc:sldMk cId="2335948384" sldId="341"/>
            <ac:spMk id="403" creationId="{00000000-0000-0000-0000-000000000000}"/>
          </ac:spMkLst>
        </pc:spChg>
        <pc:spChg chg="del mod">
          <ac:chgData name="#BRYAN LIM KAI WEN#" userId="f14223b1-ba8b-4437-bf3a-9e2feb2b955b" providerId="ADAL" clId="{4CF0CEF3-16D6-A749-8284-F9FDC229C988}" dt="2022-11-18T06:08:08.879" v="206" actId="478"/>
          <ac:spMkLst>
            <pc:docMk/>
            <pc:sldMk cId="2335948384" sldId="341"/>
            <ac:spMk id="404" creationId="{00000000-0000-0000-0000-000000000000}"/>
          </ac:spMkLst>
        </pc:spChg>
        <pc:spChg chg="mod">
          <ac:chgData name="#BRYAN LIM KAI WEN#" userId="f14223b1-ba8b-4437-bf3a-9e2feb2b955b" providerId="ADAL" clId="{4CF0CEF3-16D6-A749-8284-F9FDC229C988}" dt="2022-11-18T06:08:01.936" v="205" actId="1076"/>
          <ac:spMkLst>
            <pc:docMk/>
            <pc:sldMk cId="2335948384" sldId="341"/>
            <ac:spMk id="405" creationId="{00000000-0000-0000-0000-000000000000}"/>
          </ac:spMkLst>
        </pc:spChg>
        <pc:spChg chg="del mod">
          <ac:chgData name="#BRYAN LIM KAI WEN#" userId="f14223b1-ba8b-4437-bf3a-9e2feb2b955b" providerId="ADAL" clId="{4CF0CEF3-16D6-A749-8284-F9FDC229C988}" dt="2022-11-18T06:08:08.879" v="206" actId="478"/>
          <ac:spMkLst>
            <pc:docMk/>
            <pc:sldMk cId="2335948384" sldId="341"/>
            <ac:spMk id="406" creationId="{00000000-0000-0000-0000-000000000000}"/>
          </ac:spMkLst>
        </pc:spChg>
        <pc:spChg chg="del mod">
          <ac:chgData name="#BRYAN LIM KAI WEN#" userId="f14223b1-ba8b-4437-bf3a-9e2feb2b955b" providerId="ADAL" clId="{4CF0CEF3-16D6-A749-8284-F9FDC229C988}" dt="2022-11-18T06:08:08.879" v="206" actId="478"/>
          <ac:spMkLst>
            <pc:docMk/>
            <pc:sldMk cId="2335948384" sldId="341"/>
            <ac:spMk id="407" creationId="{00000000-0000-0000-0000-000000000000}"/>
          </ac:spMkLst>
        </pc:spChg>
        <pc:grpChg chg="add del mod">
          <ac:chgData name="#BRYAN LIM KAI WEN#" userId="f14223b1-ba8b-4437-bf3a-9e2feb2b955b" providerId="ADAL" clId="{4CF0CEF3-16D6-A749-8284-F9FDC229C988}" dt="2022-11-18T06:10:33.321" v="273" actId="21"/>
          <ac:grpSpMkLst>
            <pc:docMk/>
            <pc:sldMk cId="2335948384" sldId="341"/>
            <ac:grpSpMk id="10" creationId="{2ECF742F-59B6-2F16-CAA8-D8B3AC1A8927}"/>
          </ac:grpSpMkLst>
        </pc:grpChg>
        <pc:grpChg chg="add del mod">
          <ac:chgData name="#BRYAN LIM KAI WEN#" userId="f14223b1-ba8b-4437-bf3a-9e2feb2b955b" providerId="ADAL" clId="{4CF0CEF3-16D6-A749-8284-F9FDC229C988}" dt="2022-11-18T06:10:33.321" v="273" actId="21"/>
          <ac:grpSpMkLst>
            <pc:docMk/>
            <pc:sldMk cId="2335948384" sldId="341"/>
            <ac:grpSpMk id="11" creationId="{20F9B144-CC69-1F91-5AC4-A2E6F5A8A6A0}"/>
          </ac:grpSpMkLst>
        </pc:grpChg>
        <pc:grpChg chg="add del mod">
          <ac:chgData name="#BRYAN LIM KAI WEN#" userId="f14223b1-ba8b-4437-bf3a-9e2feb2b955b" providerId="ADAL" clId="{4CF0CEF3-16D6-A749-8284-F9FDC229C988}" dt="2022-11-18T06:10:33.321" v="273" actId="21"/>
          <ac:grpSpMkLst>
            <pc:docMk/>
            <pc:sldMk cId="2335948384" sldId="341"/>
            <ac:grpSpMk id="14" creationId="{A89BE73B-F0E0-DED6-51C9-3EBD269A1DEE}"/>
          </ac:grpSpMkLst>
        </pc:grpChg>
        <pc:grpChg chg="add del mod">
          <ac:chgData name="#BRYAN LIM KAI WEN#" userId="f14223b1-ba8b-4437-bf3a-9e2feb2b955b" providerId="ADAL" clId="{4CF0CEF3-16D6-A749-8284-F9FDC229C988}" dt="2022-11-18T06:10:33.321" v="273" actId="21"/>
          <ac:grpSpMkLst>
            <pc:docMk/>
            <pc:sldMk cId="2335948384" sldId="341"/>
            <ac:grpSpMk id="17" creationId="{66945A4E-A7C1-B875-FE10-6B096CEBEEA1}"/>
          </ac:grpSpMkLst>
        </pc:grpChg>
        <pc:grpChg chg="add del mod">
          <ac:chgData name="#BRYAN LIM KAI WEN#" userId="f14223b1-ba8b-4437-bf3a-9e2feb2b955b" providerId="ADAL" clId="{4CF0CEF3-16D6-A749-8284-F9FDC229C988}" dt="2022-11-18T06:10:33.321" v="273" actId="21"/>
          <ac:grpSpMkLst>
            <pc:docMk/>
            <pc:sldMk cId="2335948384" sldId="341"/>
            <ac:grpSpMk id="20" creationId="{2A869357-667A-0171-F727-60FDE99E7C32}"/>
          </ac:grpSpMkLst>
        </pc:grpChg>
        <pc:grpChg chg="add del mod">
          <ac:chgData name="#BRYAN LIM KAI WEN#" userId="f14223b1-ba8b-4437-bf3a-9e2feb2b955b" providerId="ADAL" clId="{4CF0CEF3-16D6-A749-8284-F9FDC229C988}" dt="2022-11-18T06:10:33.321" v="273" actId="21"/>
          <ac:grpSpMkLst>
            <pc:docMk/>
            <pc:sldMk cId="2335948384" sldId="341"/>
            <ac:grpSpMk id="23" creationId="{A4F6C25C-3A6E-2F76-7A03-9E974DB9B617}"/>
          </ac:grpSpMkLst>
        </pc:grpChg>
        <pc:grpChg chg="del">
          <ac:chgData name="#BRYAN LIM KAI WEN#" userId="f14223b1-ba8b-4437-bf3a-9e2feb2b955b" providerId="ADAL" clId="{4CF0CEF3-16D6-A749-8284-F9FDC229C988}" dt="2022-11-18T06:06:16.805" v="178" actId="478"/>
          <ac:grpSpMkLst>
            <pc:docMk/>
            <pc:sldMk cId="2335948384" sldId="341"/>
            <ac:grpSpMk id="411" creationId="{00000000-0000-0000-0000-000000000000}"/>
          </ac:grpSpMkLst>
        </pc:grpChg>
        <pc:grpChg chg="del">
          <ac:chgData name="#BRYAN LIM KAI WEN#" userId="f14223b1-ba8b-4437-bf3a-9e2feb2b955b" providerId="ADAL" clId="{4CF0CEF3-16D6-A749-8284-F9FDC229C988}" dt="2022-11-18T06:06:31.670" v="180" actId="478"/>
          <ac:grpSpMkLst>
            <pc:docMk/>
            <pc:sldMk cId="2335948384" sldId="341"/>
            <ac:grpSpMk id="414" creationId="{00000000-0000-0000-0000-000000000000}"/>
          </ac:grpSpMkLst>
        </pc:grpChg>
        <pc:grpChg chg="del">
          <ac:chgData name="#BRYAN LIM KAI WEN#" userId="f14223b1-ba8b-4437-bf3a-9e2feb2b955b" providerId="ADAL" clId="{4CF0CEF3-16D6-A749-8284-F9FDC229C988}" dt="2022-11-18T06:06:34.214" v="182" actId="478"/>
          <ac:grpSpMkLst>
            <pc:docMk/>
            <pc:sldMk cId="2335948384" sldId="341"/>
            <ac:grpSpMk id="417" creationId="{00000000-0000-0000-0000-000000000000}"/>
          </ac:grpSpMkLst>
        </pc:grpChg>
        <pc:picChg chg="add del mod">
          <ac:chgData name="#BRYAN LIM KAI WEN#" userId="f14223b1-ba8b-4437-bf3a-9e2feb2b955b" providerId="ADAL" clId="{4CF0CEF3-16D6-A749-8284-F9FDC229C988}" dt="2022-11-18T09:12:33.117" v="2186" actId="478"/>
          <ac:picMkLst>
            <pc:docMk/>
            <pc:sldMk cId="2335948384" sldId="341"/>
            <ac:picMk id="26" creationId="{8ED17865-A621-9928-93C0-EC6182263087}"/>
          </ac:picMkLst>
        </pc:picChg>
        <pc:cxnChg chg="del mod">
          <ac:chgData name="#BRYAN LIM KAI WEN#" userId="f14223b1-ba8b-4437-bf3a-9e2feb2b955b" providerId="ADAL" clId="{4CF0CEF3-16D6-A749-8284-F9FDC229C988}" dt="2022-11-18T06:06:17.950" v="179" actId="478"/>
          <ac:cxnSpMkLst>
            <pc:docMk/>
            <pc:sldMk cId="2335948384" sldId="341"/>
            <ac:cxnSpMk id="408" creationId="{00000000-0000-0000-0000-000000000000}"/>
          </ac:cxnSpMkLst>
        </pc:cxnChg>
        <pc:cxnChg chg="del mod">
          <ac:chgData name="#BRYAN LIM KAI WEN#" userId="f14223b1-ba8b-4437-bf3a-9e2feb2b955b" providerId="ADAL" clId="{4CF0CEF3-16D6-A749-8284-F9FDC229C988}" dt="2022-11-18T06:06:32.937" v="181" actId="478"/>
          <ac:cxnSpMkLst>
            <pc:docMk/>
            <pc:sldMk cId="2335948384" sldId="341"/>
            <ac:cxnSpMk id="409" creationId="{00000000-0000-0000-0000-000000000000}"/>
          </ac:cxnSpMkLst>
        </pc:cxnChg>
        <pc:cxnChg chg="del mod">
          <ac:chgData name="#BRYAN LIM KAI WEN#" userId="f14223b1-ba8b-4437-bf3a-9e2feb2b955b" providerId="ADAL" clId="{4CF0CEF3-16D6-A749-8284-F9FDC229C988}" dt="2022-11-18T06:06:35.038" v="183" actId="478"/>
          <ac:cxnSpMkLst>
            <pc:docMk/>
            <pc:sldMk cId="2335948384" sldId="341"/>
            <ac:cxnSpMk id="410" creationId="{00000000-0000-0000-0000-000000000000}"/>
          </ac:cxnSpMkLst>
        </pc:cxnChg>
      </pc:sldChg>
      <pc:sldChg chg="add del">
        <pc:chgData name="#BRYAN LIM KAI WEN#" userId="f14223b1-ba8b-4437-bf3a-9e2feb2b955b" providerId="ADAL" clId="{4CF0CEF3-16D6-A749-8284-F9FDC229C988}" dt="2022-11-18T08:00:06.699" v="1736" actId="2696"/>
        <pc:sldMkLst>
          <pc:docMk/>
          <pc:sldMk cId="259524223" sldId="342"/>
        </pc:sldMkLst>
      </pc:sldChg>
      <pc:sldChg chg="addSp delSp modSp new mod">
        <pc:chgData name="#BRYAN LIM KAI WEN#" userId="f14223b1-ba8b-4437-bf3a-9e2feb2b955b" providerId="ADAL" clId="{4CF0CEF3-16D6-A749-8284-F9FDC229C988}" dt="2022-11-18T07:14:01.617" v="1576" actId="1076"/>
        <pc:sldMkLst>
          <pc:docMk/>
          <pc:sldMk cId="3359327625" sldId="343"/>
        </pc:sldMkLst>
        <pc:spChg chg="mod">
          <ac:chgData name="#BRYAN LIM KAI WEN#" userId="f14223b1-ba8b-4437-bf3a-9e2feb2b955b" providerId="ADAL" clId="{4CF0CEF3-16D6-A749-8284-F9FDC229C988}" dt="2022-11-18T07:12:10.529" v="1540" actId="1076"/>
          <ac:spMkLst>
            <pc:docMk/>
            <pc:sldMk cId="3359327625" sldId="343"/>
            <ac:spMk id="2" creationId="{1E3E6B67-4EB5-453B-999D-1BE08B0D14FD}"/>
          </ac:spMkLst>
        </pc:spChg>
        <pc:spChg chg="add mod">
          <ac:chgData name="#BRYAN LIM KAI WEN#" userId="f14223b1-ba8b-4437-bf3a-9e2feb2b955b" providerId="ADAL" clId="{4CF0CEF3-16D6-A749-8284-F9FDC229C988}" dt="2022-11-18T07:13:57.211" v="1575" actId="1035"/>
          <ac:spMkLst>
            <pc:docMk/>
            <pc:sldMk cId="3359327625" sldId="343"/>
            <ac:spMk id="16" creationId="{E2126033-EF4C-E6B3-1223-D68F786647FB}"/>
          </ac:spMkLst>
        </pc:spChg>
        <pc:spChg chg="add mod">
          <ac:chgData name="#BRYAN LIM KAI WEN#" userId="f14223b1-ba8b-4437-bf3a-9e2feb2b955b" providerId="ADAL" clId="{4CF0CEF3-16D6-A749-8284-F9FDC229C988}" dt="2022-11-18T07:13:57.211" v="1575" actId="1035"/>
          <ac:spMkLst>
            <pc:docMk/>
            <pc:sldMk cId="3359327625" sldId="343"/>
            <ac:spMk id="17" creationId="{D2E912D1-BFC7-F310-E2E1-C6B901A119BC}"/>
          </ac:spMkLst>
        </pc:spChg>
        <pc:spChg chg="add mod">
          <ac:chgData name="#BRYAN LIM KAI WEN#" userId="f14223b1-ba8b-4437-bf3a-9e2feb2b955b" providerId="ADAL" clId="{4CF0CEF3-16D6-A749-8284-F9FDC229C988}" dt="2022-11-18T07:13:57.211" v="1575" actId="1035"/>
          <ac:spMkLst>
            <pc:docMk/>
            <pc:sldMk cId="3359327625" sldId="343"/>
            <ac:spMk id="18" creationId="{867CA637-C371-6314-23A8-B2E07FB2711D}"/>
          </ac:spMkLst>
        </pc:spChg>
        <pc:spChg chg="add del">
          <ac:chgData name="#BRYAN LIM KAI WEN#" userId="f14223b1-ba8b-4437-bf3a-9e2feb2b955b" providerId="ADAL" clId="{4CF0CEF3-16D6-A749-8284-F9FDC229C988}" dt="2022-11-18T06:23:26.523" v="661" actId="22"/>
          <ac:spMkLst>
            <pc:docMk/>
            <pc:sldMk cId="3359327625" sldId="343"/>
            <ac:spMk id="20" creationId="{20C2FAEA-32D2-7632-0D6C-EEF627371865}"/>
          </ac:spMkLst>
        </pc:spChg>
        <pc:spChg chg="add mod">
          <ac:chgData name="#BRYAN LIM KAI WEN#" userId="f14223b1-ba8b-4437-bf3a-9e2feb2b955b" providerId="ADAL" clId="{4CF0CEF3-16D6-A749-8284-F9FDC229C988}" dt="2022-11-18T07:13:57.211" v="1575" actId="1035"/>
          <ac:spMkLst>
            <pc:docMk/>
            <pc:sldMk cId="3359327625" sldId="343"/>
            <ac:spMk id="21" creationId="{14B35183-53FF-3309-0B4A-68B0054A5545}"/>
          </ac:spMkLst>
        </pc:spChg>
        <pc:spChg chg="add mod">
          <ac:chgData name="#BRYAN LIM KAI WEN#" userId="f14223b1-ba8b-4437-bf3a-9e2feb2b955b" providerId="ADAL" clId="{4CF0CEF3-16D6-A749-8284-F9FDC229C988}" dt="2022-11-18T07:14:01.617" v="1576" actId="1076"/>
          <ac:spMkLst>
            <pc:docMk/>
            <pc:sldMk cId="3359327625" sldId="343"/>
            <ac:spMk id="22" creationId="{A7542F0A-B46D-7698-417C-0ADA02470736}"/>
          </ac:spMkLst>
        </pc:spChg>
        <pc:graphicFrameChg chg="add del mod">
          <ac:chgData name="#BRYAN LIM KAI WEN#" userId="f14223b1-ba8b-4437-bf3a-9e2feb2b955b" providerId="ADAL" clId="{4CF0CEF3-16D6-A749-8284-F9FDC229C988}" dt="2022-11-18T06:20:54.219" v="601" actId="478"/>
          <ac:graphicFrameMkLst>
            <pc:docMk/>
            <pc:sldMk cId="3359327625" sldId="343"/>
            <ac:graphicFrameMk id="6" creationId="{BAA451F7-7662-23E2-7733-D1B3DD19E4AF}"/>
          </ac:graphicFrameMkLst>
        </pc:graphicFrameChg>
        <pc:picChg chg="add del mod">
          <ac:chgData name="#BRYAN LIM KAI WEN#" userId="f14223b1-ba8b-4437-bf3a-9e2feb2b955b" providerId="ADAL" clId="{4CF0CEF3-16D6-A749-8284-F9FDC229C988}" dt="2022-11-18T06:20:27.282" v="583" actId="21"/>
          <ac:picMkLst>
            <pc:docMk/>
            <pc:sldMk cId="3359327625" sldId="343"/>
            <ac:picMk id="3" creationId="{FC7287BF-FA6B-A2A5-CFA4-8B5838E90BA7}"/>
          </ac:picMkLst>
        </pc:picChg>
        <pc:picChg chg="add mod">
          <ac:chgData name="#BRYAN LIM KAI WEN#" userId="f14223b1-ba8b-4437-bf3a-9e2feb2b955b" providerId="ADAL" clId="{4CF0CEF3-16D6-A749-8284-F9FDC229C988}" dt="2022-11-18T07:13:57.211" v="1575" actId="1035"/>
          <ac:picMkLst>
            <pc:docMk/>
            <pc:sldMk cId="3359327625" sldId="343"/>
            <ac:picMk id="4" creationId="{F8B64384-E01C-9FC4-D4D9-55010BDD8C0F}"/>
          </ac:picMkLst>
        </pc:picChg>
        <pc:picChg chg="add mod">
          <ac:chgData name="#BRYAN LIM KAI WEN#" userId="f14223b1-ba8b-4437-bf3a-9e2feb2b955b" providerId="ADAL" clId="{4CF0CEF3-16D6-A749-8284-F9FDC229C988}" dt="2022-11-18T07:13:57.211" v="1575" actId="1035"/>
          <ac:picMkLst>
            <pc:docMk/>
            <pc:sldMk cId="3359327625" sldId="343"/>
            <ac:picMk id="5" creationId="{160B7BA2-03BF-35B0-26FE-CE3C9606E78B}"/>
          </ac:picMkLst>
        </pc:picChg>
        <pc:picChg chg="add del mod">
          <ac:chgData name="#BRYAN LIM KAI WEN#" userId="f14223b1-ba8b-4437-bf3a-9e2feb2b955b" providerId="ADAL" clId="{4CF0CEF3-16D6-A749-8284-F9FDC229C988}" dt="2022-11-18T06:20:29.435" v="585" actId="21"/>
          <ac:picMkLst>
            <pc:docMk/>
            <pc:sldMk cId="3359327625" sldId="343"/>
            <ac:picMk id="7" creationId="{45573C62-F27C-6105-AB36-F1F20DA2B2C9}"/>
          </ac:picMkLst>
        </pc:picChg>
        <pc:picChg chg="add del mod">
          <ac:chgData name="#BRYAN LIM KAI WEN#" userId="f14223b1-ba8b-4437-bf3a-9e2feb2b955b" providerId="ADAL" clId="{4CF0CEF3-16D6-A749-8284-F9FDC229C988}" dt="2022-11-18T06:20:36.299" v="589" actId="21"/>
          <ac:picMkLst>
            <pc:docMk/>
            <pc:sldMk cId="3359327625" sldId="343"/>
            <ac:picMk id="8" creationId="{20068CE3-1177-9022-0EFF-FEC73547430D}"/>
          </ac:picMkLst>
        </pc:picChg>
        <pc:picChg chg="add del mod">
          <ac:chgData name="#BRYAN LIM KAI WEN#" userId="f14223b1-ba8b-4437-bf3a-9e2feb2b955b" providerId="ADAL" clId="{4CF0CEF3-16D6-A749-8284-F9FDC229C988}" dt="2022-11-18T06:20:39.145" v="591" actId="21"/>
          <ac:picMkLst>
            <pc:docMk/>
            <pc:sldMk cId="3359327625" sldId="343"/>
            <ac:picMk id="9" creationId="{B6E7B509-8795-4CC4-21DA-C37ED15A3F20}"/>
          </ac:picMkLst>
        </pc:picChg>
        <pc:picChg chg="add del mod">
          <ac:chgData name="#BRYAN LIM KAI WEN#" userId="f14223b1-ba8b-4437-bf3a-9e2feb2b955b" providerId="ADAL" clId="{4CF0CEF3-16D6-A749-8284-F9FDC229C988}" dt="2022-11-18T07:13:57.211" v="1575" actId="1035"/>
          <ac:picMkLst>
            <pc:docMk/>
            <pc:sldMk cId="3359327625" sldId="343"/>
            <ac:picMk id="10" creationId="{E62665BE-AF1C-44CC-9987-01605698E162}"/>
          </ac:picMkLst>
        </pc:picChg>
        <pc:picChg chg="add del mod">
          <ac:chgData name="#BRYAN LIM KAI WEN#" userId="f14223b1-ba8b-4437-bf3a-9e2feb2b955b" providerId="ADAL" clId="{4CF0CEF3-16D6-A749-8284-F9FDC229C988}" dt="2022-11-18T06:20:48.380" v="597"/>
          <ac:picMkLst>
            <pc:docMk/>
            <pc:sldMk cId="3359327625" sldId="343"/>
            <ac:picMk id="11" creationId="{C8D7EFF4-4DA7-AB37-4979-4159FECEB80F}"/>
          </ac:picMkLst>
        </pc:picChg>
        <pc:picChg chg="add del">
          <ac:chgData name="#BRYAN LIM KAI WEN#" userId="f14223b1-ba8b-4437-bf3a-9e2feb2b955b" providerId="ADAL" clId="{4CF0CEF3-16D6-A749-8284-F9FDC229C988}" dt="2022-11-18T06:20:49.726" v="599"/>
          <ac:picMkLst>
            <pc:docMk/>
            <pc:sldMk cId="3359327625" sldId="343"/>
            <ac:picMk id="12" creationId="{DB9432E5-43F1-DE13-26D3-BCFDAEEE750D}"/>
          </ac:picMkLst>
        </pc:picChg>
        <pc:picChg chg="add del mod">
          <ac:chgData name="#BRYAN LIM KAI WEN#" userId="f14223b1-ba8b-4437-bf3a-9e2feb2b955b" providerId="ADAL" clId="{4CF0CEF3-16D6-A749-8284-F9FDC229C988}" dt="2022-11-18T06:22:37.028" v="647" actId="478"/>
          <ac:picMkLst>
            <pc:docMk/>
            <pc:sldMk cId="3359327625" sldId="343"/>
            <ac:picMk id="13" creationId="{A17C746E-1F01-E6FD-7A44-64B4DEEA1142}"/>
          </ac:picMkLst>
        </pc:picChg>
        <pc:picChg chg="add mod">
          <ac:chgData name="#BRYAN LIM KAI WEN#" userId="f14223b1-ba8b-4437-bf3a-9e2feb2b955b" providerId="ADAL" clId="{4CF0CEF3-16D6-A749-8284-F9FDC229C988}" dt="2022-11-18T07:13:57.211" v="1575" actId="1035"/>
          <ac:picMkLst>
            <pc:docMk/>
            <pc:sldMk cId="3359327625" sldId="343"/>
            <ac:picMk id="14" creationId="{E5305D48-975B-C532-703E-88E501136B4D}"/>
          </ac:picMkLst>
        </pc:picChg>
        <pc:picChg chg="add mod">
          <ac:chgData name="#BRYAN LIM KAI WEN#" userId="f14223b1-ba8b-4437-bf3a-9e2feb2b955b" providerId="ADAL" clId="{4CF0CEF3-16D6-A749-8284-F9FDC229C988}" dt="2022-11-18T07:13:57.211" v="1575" actId="1035"/>
          <ac:picMkLst>
            <pc:docMk/>
            <pc:sldMk cId="3359327625" sldId="343"/>
            <ac:picMk id="15" creationId="{212A0F31-EF32-FDC6-FBEF-615405341BB2}"/>
          </ac:picMkLst>
        </pc:picChg>
      </pc:sldChg>
      <pc:sldChg chg="modSp add del mod">
        <pc:chgData name="#BRYAN LIM KAI WEN#" userId="f14223b1-ba8b-4437-bf3a-9e2feb2b955b" providerId="ADAL" clId="{4CF0CEF3-16D6-A749-8284-F9FDC229C988}" dt="2022-11-18T06:25:36.390" v="756" actId="2696"/>
        <pc:sldMkLst>
          <pc:docMk/>
          <pc:sldMk cId="435982741" sldId="344"/>
        </pc:sldMkLst>
        <pc:spChg chg="mod">
          <ac:chgData name="#BRYAN LIM KAI WEN#" userId="f14223b1-ba8b-4437-bf3a-9e2feb2b955b" providerId="ADAL" clId="{4CF0CEF3-16D6-A749-8284-F9FDC229C988}" dt="2022-11-18T06:24:59.767" v="736" actId="20577"/>
          <ac:spMkLst>
            <pc:docMk/>
            <pc:sldMk cId="435982741" sldId="344"/>
            <ac:spMk id="2" creationId="{1E3E6B67-4EB5-453B-999D-1BE08B0D14FD}"/>
          </ac:spMkLst>
        </pc:spChg>
      </pc:sldChg>
      <pc:sldChg chg="modSp add del mod">
        <pc:chgData name="#BRYAN LIM KAI WEN#" userId="f14223b1-ba8b-4437-bf3a-9e2feb2b955b" providerId="ADAL" clId="{4CF0CEF3-16D6-A749-8284-F9FDC229C988}" dt="2022-11-18T06:25:37.274" v="757" actId="2696"/>
        <pc:sldMkLst>
          <pc:docMk/>
          <pc:sldMk cId="1840184900" sldId="345"/>
        </pc:sldMkLst>
        <pc:spChg chg="mod">
          <ac:chgData name="#BRYAN LIM KAI WEN#" userId="f14223b1-ba8b-4437-bf3a-9e2feb2b955b" providerId="ADAL" clId="{4CF0CEF3-16D6-A749-8284-F9FDC229C988}" dt="2022-11-18T06:25:11.206" v="750" actId="20577"/>
          <ac:spMkLst>
            <pc:docMk/>
            <pc:sldMk cId="1840184900" sldId="345"/>
            <ac:spMk id="2" creationId="{1E3E6B67-4EB5-453B-999D-1BE08B0D14FD}"/>
          </ac:spMkLst>
        </pc:spChg>
      </pc:sldChg>
      <pc:sldChg chg="addSp delSp modSp add mod">
        <pc:chgData name="#BRYAN LIM KAI WEN#" userId="f14223b1-ba8b-4437-bf3a-9e2feb2b955b" providerId="ADAL" clId="{4CF0CEF3-16D6-A749-8284-F9FDC229C988}" dt="2022-11-18T07:17:32.081" v="1590" actId="1076"/>
        <pc:sldMkLst>
          <pc:docMk/>
          <pc:sldMk cId="3148818371" sldId="346"/>
        </pc:sldMkLst>
        <pc:spChg chg="mod">
          <ac:chgData name="#BRYAN LIM KAI WEN#" userId="f14223b1-ba8b-4437-bf3a-9e2feb2b955b" providerId="ADAL" clId="{4CF0CEF3-16D6-A749-8284-F9FDC229C988}" dt="2022-11-18T07:13:05.375" v="1544" actId="20577"/>
          <ac:spMkLst>
            <pc:docMk/>
            <pc:sldMk cId="3148818371" sldId="346"/>
            <ac:spMk id="2" creationId="{1E3E6B67-4EB5-453B-999D-1BE08B0D14FD}"/>
          </ac:spMkLst>
        </pc:spChg>
        <pc:spChg chg="mod">
          <ac:chgData name="#BRYAN LIM KAI WEN#" userId="f14223b1-ba8b-4437-bf3a-9e2feb2b955b" providerId="ADAL" clId="{4CF0CEF3-16D6-A749-8284-F9FDC229C988}" dt="2022-11-18T07:13:46.507" v="1561" actId="1076"/>
          <ac:spMkLst>
            <pc:docMk/>
            <pc:sldMk cId="3148818371" sldId="346"/>
            <ac:spMk id="16" creationId="{E2126033-EF4C-E6B3-1223-D68F786647FB}"/>
          </ac:spMkLst>
        </pc:spChg>
        <pc:spChg chg="mod">
          <ac:chgData name="#BRYAN LIM KAI WEN#" userId="f14223b1-ba8b-4437-bf3a-9e2feb2b955b" providerId="ADAL" clId="{4CF0CEF3-16D6-A749-8284-F9FDC229C988}" dt="2022-11-18T07:16:47.220" v="1586" actId="1076"/>
          <ac:spMkLst>
            <pc:docMk/>
            <pc:sldMk cId="3148818371" sldId="346"/>
            <ac:spMk id="17" creationId="{D2E912D1-BFC7-F310-E2E1-C6B901A119BC}"/>
          </ac:spMkLst>
        </pc:spChg>
        <pc:spChg chg="mod">
          <ac:chgData name="#BRYAN LIM KAI WEN#" userId="f14223b1-ba8b-4437-bf3a-9e2feb2b955b" providerId="ADAL" clId="{4CF0CEF3-16D6-A749-8284-F9FDC229C988}" dt="2022-11-18T07:17:20.553" v="1588" actId="1076"/>
          <ac:spMkLst>
            <pc:docMk/>
            <pc:sldMk cId="3148818371" sldId="346"/>
            <ac:spMk id="18" creationId="{867CA637-C371-6314-23A8-B2E07FB2711D}"/>
          </ac:spMkLst>
        </pc:spChg>
        <pc:spChg chg="mod">
          <ac:chgData name="#BRYAN LIM KAI WEN#" userId="f14223b1-ba8b-4437-bf3a-9e2feb2b955b" providerId="ADAL" clId="{4CF0CEF3-16D6-A749-8284-F9FDC229C988}" dt="2022-11-18T07:14:37.580" v="1578" actId="1076"/>
          <ac:spMkLst>
            <pc:docMk/>
            <pc:sldMk cId="3148818371" sldId="346"/>
            <ac:spMk id="21" creationId="{14B35183-53FF-3309-0B4A-68B0054A5545}"/>
          </ac:spMkLst>
        </pc:spChg>
        <pc:spChg chg="mod">
          <ac:chgData name="#BRYAN LIM KAI WEN#" userId="f14223b1-ba8b-4437-bf3a-9e2feb2b955b" providerId="ADAL" clId="{4CF0CEF3-16D6-A749-8284-F9FDC229C988}" dt="2022-11-18T07:17:32.081" v="1590" actId="1076"/>
          <ac:spMkLst>
            <pc:docMk/>
            <pc:sldMk cId="3148818371" sldId="346"/>
            <ac:spMk id="22" creationId="{A7542F0A-B46D-7698-417C-0ADA02470736}"/>
          </ac:spMkLst>
        </pc:spChg>
        <pc:picChg chg="add mod">
          <ac:chgData name="#BRYAN LIM KAI WEN#" userId="f14223b1-ba8b-4437-bf3a-9e2feb2b955b" providerId="ADAL" clId="{4CF0CEF3-16D6-A749-8284-F9FDC229C988}" dt="2022-11-18T07:15:21.993" v="1579" actId="1076"/>
          <ac:picMkLst>
            <pc:docMk/>
            <pc:sldMk cId="3148818371" sldId="346"/>
            <ac:picMk id="3" creationId="{90C542A8-6F12-AC71-9978-E608AE8DFAA3}"/>
          </ac:picMkLst>
        </pc:picChg>
        <pc:picChg chg="del">
          <ac:chgData name="#BRYAN LIM KAI WEN#" userId="f14223b1-ba8b-4437-bf3a-9e2feb2b955b" providerId="ADAL" clId="{4CF0CEF3-16D6-A749-8284-F9FDC229C988}" dt="2022-11-18T06:26:10.912" v="775" actId="478"/>
          <ac:picMkLst>
            <pc:docMk/>
            <pc:sldMk cId="3148818371" sldId="346"/>
            <ac:picMk id="4" creationId="{F8B64384-E01C-9FC4-D4D9-55010BDD8C0F}"/>
          </ac:picMkLst>
        </pc:picChg>
        <pc:picChg chg="del">
          <ac:chgData name="#BRYAN LIM KAI WEN#" userId="f14223b1-ba8b-4437-bf3a-9e2feb2b955b" providerId="ADAL" clId="{4CF0CEF3-16D6-A749-8284-F9FDC229C988}" dt="2022-11-18T06:26:21.268" v="777" actId="478"/>
          <ac:picMkLst>
            <pc:docMk/>
            <pc:sldMk cId="3148818371" sldId="346"/>
            <ac:picMk id="5" creationId="{160B7BA2-03BF-35B0-26FE-CE3C9606E78B}"/>
          </ac:picMkLst>
        </pc:picChg>
        <pc:picChg chg="add mod">
          <ac:chgData name="#BRYAN LIM KAI WEN#" userId="f14223b1-ba8b-4437-bf3a-9e2feb2b955b" providerId="ADAL" clId="{4CF0CEF3-16D6-A749-8284-F9FDC229C988}" dt="2022-11-18T07:17:15.802" v="1587" actId="1076"/>
          <ac:picMkLst>
            <pc:docMk/>
            <pc:sldMk cId="3148818371" sldId="346"/>
            <ac:picMk id="6" creationId="{5F2CEFAC-0816-0631-D20F-D1E4C87570F6}"/>
          </ac:picMkLst>
        </pc:picChg>
        <pc:picChg chg="add mod">
          <ac:chgData name="#BRYAN LIM KAI WEN#" userId="f14223b1-ba8b-4437-bf3a-9e2feb2b955b" providerId="ADAL" clId="{4CF0CEF3-16D6-A749-8284-F9FDC229C988}" dt="2022-11-18T07:17:27.172" v="1589" actId="1076"/>
          <ac:picMkLst>
            <pc:docMk/>
            <pc:sldMk cId="3148818371" sldId="346"/>
            <ac:picMk id="7" creationId="{3EDADEE1-9E94-40E3-80F3-CF8CD2C10081}"/>
          </ac:picMkLst>
        </pc:picChg>
        <pc:picChg chg="add mod">
          <ac:chgData name="#BRYAN LIM KAI WEN#" userId="f14223b1-ba8b-4437-bf3a-9e2feb2b955b" providerId="ADAL" clId="{4CF0CEF3-16D6-A749-8284-F9FDC229C988}" dt="2022-11-18T07:16:25.735" v="1583" actId="1076"/>
          <ac:picMkLst>
            <pc:docMk/>
            <pc:sldMk cId="3148818371" sldId="346"/>
            <ac:picMk id="8" creationId="{4936ACFE-BB2D-48A9-BBA6-8D02C86E4F2E}"/>
          </ac:picMkLst>
        </pc:picChg>
        <pc:picChg chg="add mod">
          <ac:chgData name="#BRYAN LIM KAI WEN#" userId="f14223b1-ba8b-4437-bf3a-9e2feb2b955b" providerId="ADAL" clId="{4CF0CEF3-16D6-A749-8284-F9FDC229C988}" dt="2022-11-18T07:16:43.700" v="1585" actId="1076"/>
          <ac:picMkLst>
            <pc:docMk/>
            <pc:sldMk cId="3148818371" sldId="346"/>
            <ac:picMk id="9" creationId="{51A680AD-836B-D136-CE53-F96FB6CC2B95}"/>
          </ac:picMkLst>
        </pc:picChg>
        <pc:picChg chg="add del">
          <ac:chgData name="#BRYAN LIM KAI WEN#" userId="f14223b1-ba8b-4437-bf3a-9e2feb2b955b" providerId="ADAL" clId="{4CF0CEF3-16D6-A749-8284-F9FDC229C988}" dt="2022-11-18T06:26:01.629" v="772" actId="478"/>
          <ac:picMkLst>
            <pc:docMk/>
            <pc:sldMk cId="3148818371" sldId="346"/>
            <ac:picMk id="10" creationId="{E62665BE-AF1C-44CC-9987-01605698E162}"/>
          </ac:picMkLst>
        </pc:picChg>
        <pc:picChg chg="del">
          <ac:chgData name="#BRYAN LIM KAI WEN#" userId="f14223b1-ba8b-4437-bf3a-9e2feb2b955b" providerId="ADAL" clId="{4CF0CEF3-16D6-A749-8284-F9FDC229C988}" dt="2022-11-18T06:26:31.515" v="780" actId="478"/>
          <ac:picMkLst>
            <pc:docMk/>
            <pc:sldMk cId="3148818371" sldId="346"/>
            <ac:picMk id="14" creationId="{E5305D48-975B-C532-703E-88E501136B4D}"/>
          </ac:picMkLst>
        </pc:picChg>
        <pc:picChg chg="del">
          <ac:chgData name="#BRYAN LIM KAI WEN#" userId="f14223b1-ba8b-4437-bf3a-9e2feb2b955b" providerId="ADAL" clId="{4CF0CEF3-16D6-A749-8284-F9FDC229C988}" dt="2022-11-18T06:26:36.916" v="783" actId="478"/>
          <ac:picMkLst>
            <pc:docMk/>
            <pc:sldMk cId="3148818371" sldId="346"/>
            <ac:picMk id="15" creationId="{212A0F31-EF32-FDC6-FBEF-615405341BB2}"/>
          </ac:picMkLst>
        </pc:picChg>
      </pc:sldChg>
      <pc:sldChg chg="addSp delSp modSp add mod">
        <pc:chgData name="#BRYAN LIM KAI WEN#" userId="f14223b1-ba8b-4437-bf3a-9e2feb2b955b" providerId="ADAL" clId="{4CF0CEF3-16D6-A749-8284-F9FDC229C988}" dt="2022-11-18T08:19:53.431" v="1753" actId="1076"/>
        <pc:sldMkLst>
          <pc:docMk/>
          <pc:sldMk cId="4163149185" sldId="347"/>
        </pc:sldMkLst>
        <pc:spChg chg="mod">
          <ac:chgData name="#BRYAN LIM KAI WEN#" userId="f14223b1-ba8b-4437-bf3a-9e2feb2b955b" providerId="ADAL" clId="{4CF0CEF3-16D6-A749-8284-F9FDC229C988}" dt="2022-11-18T07:11:27.123" v="1537" actId="20577"/>
          <ac:spMkLst>
            <pc:docMk/>
            <pc:sldMk cId="4163149185" sldId="347"/>
            <ac:spMk id="2" creationId="{1E3E6B67-4EB5-453B-999D-1BE08B0D14FD}"/>
          </ac:spMkLst>
        </pc:spChg>
        <pc:spChg chg="add mod">
          <ac:chgData name="#BRYAN LIM KAI WEN#" userId="f14223b1-ba8b-4437-bf3a-9e2feb2b955b" providerId="ADAL" clId="{4CF0CEF3-16D6-A749-8284-F9FDC229C988}" dt="2022-11-18T07:11:14.159" v="1522" actId="1076"/>
          <ac:spMkLst>
            <pc:docMk/>
            <pc:sldMk cId="4163149185" sldId="347"/>
            <ac:spMk id="12" creationId="{362EC991-F63F-A0F9-3AED-C378A7C73069}"/>
          </ac:spMkLst>
        </pc:spChg>
        <pc:spChg chg="mod">
          <ac:chgData name="#BRYAN LIM KAI WEN#" userId="f14223b1-ba8b-4437-bf3a-9e2feb2b955b" providerId="ADAL" clId="{4CF0CEF3-16D6-A749-8284-F9FDC229C988}" dt="2022-11-18T07:18:28.374" v="1591" actId="1076"/>
          <ac:spMkLst>
            <pc:docMk/>
            <pc:sldMk cId="4163149185" sldId="347"/>
            <ac:spMk id="16" creationId="{E2126033-EF4C-E6B3-1223-D68F786647FB}"/>
          </ac:spMkLst>
        </pc:spChg>
        <pc:spChg chg="mod">
          <ac:chgData name="#BRYAN LIM KAI WEN#" userId="f14223b1-ba8b-4437-bf3a-9e2feb2b955b" providerId="ADAL" clId="{4CF0CEF3-16D6-A749-8284-F9FDC229C988}" dt="2022-11-18T07:18:38.825" v="1593" actId="1076"/>
          <ac:spMkLst>
            <pc:docMk/>
            <pc:sldMk cId="4163149185" sldId="347"/>
            <ac:spMk id="17" creationId="{D2E912D1-BFC7-F310-E2E1-C6B901A119BC}"/>
          </ac:spMkLst>
        </pc:spChg>
        <pc:spChg chg="mod">
          <ac:chgData name="#BRYAN LIM KAI WEN#" userId="f14223b1-ba8b-4437-bf3a-9e2feb2b955b" providerId="ADAL" clId="{4CF0CEF3-16D6-A749-8284-F9FDC229C988}" dt="2022-11-18T07:11:14.159" v="1522" actId="1076"/>
          <ac:spMkLst>
            <pc:docMk/>
            <pc:sldMk cId="4163149185" sldId="347"/>
            <ac:spMk id="18" creationId="{867CA637-C371-6314-23A8-B2E07FB2711D}"/>
          </ac:spMkLst>
        </pc:spChg>
        <pc:spChg chg="mod">
          <ac:chgData name="#BRYAN LIM KAI WEN#" userId="f14223b1-ba8b-4437-bf3a-9e2feb2b955b" providerId="ADAL" clId="{4CF0CEF3-16D6-A749-8284-F9FDC229C988}" dt="2022-11-18T07:11:14.159" v="1522" actId="1076"/>
          <ac:spMkLst>
            <pc:docMk/>
            <pc:sldMk cId="4163149185" sldId="347"/>
            <ac:spMk id="21" creationId="{14B35183-53FF-3309-0B4A-68B0054A5545}"/>
          </ac:spMkLst>
        </pc:spChg>
        <pc:spChg chg="mod">
          <ac:chgData name="#BRYAN LIM KAI WEN#" userId="f14223b1-ba8b-4437-bf3a-9e2feb2b955b" providerId="ADAL" clId="{4CF0CEF3-16D6-A749-8284-F9FDC229C988}" dt="2022-11-18T07:11:14.159" v="1522" actId="1076"/>
          <ac:spMkLst>
            <pc:docMk/>
            <pc:sldMk cId="4163149185" sldId="347"/>
            <ac:spMk id="22" creationId="{A7542F0A-B46D-7698-417C-0ADA02470736}"/>
          </ac:spMkLst>
        </pc:spChg>
        <pc:picChg chg="add mod">
          <ac:chgData name="#BRYAN LIM KAI WEN#" userId="f14223b1-ba8b-4437-bf3a-9e2feb2b955b" providerId="ADAL" clId="{4CF0CEF3-16D6-A749-8284-F9FDC229C988}" dt="2022-11-18T07:15:39.349" v="1581" actId="1076"/>
          <ac:picMkLst>
            <pc:docMk/>
            <pc:sldMk cId="4163149185" sldId="347"/>
            <ac:picMk id="3" creationId="{BB1B5ED9-A2D4-C3AC-1AE0-0F9291BFA073}"/>
          </ac:picMkLst>
        </pc:picChg>
        <pc:picChg chg="add mod">
          <ac:chgData name="#BRYAN LIM KAI WEN#" userId="f14223b1-ba8b-4437-bf3a-9e2feb2b955b" providerId="ADAL" clId="{4CF0CEF3-16D6-A749-8284-F9FDC229C988}" dt="2022-11-18T08:19:34.667" v="1745" actId="171"/>
          <ac:picMkLst>
            <pc:docMk/>
            <pc:sldMk cId="4163149185" sldId="347"/>
            <ac:picMk id="4" creationId="{C0A80A5B-1CB6-F820-04A4-F6C71956D010}"/>
          </ac:picMkLst>
        </pc:picChg>
        <pc:picChg chg="del">
          <ac:chgData name="#BRYAN LIM KAI WEN#" userId="f14223b1-ba8b-4437-bf3a-9e2feb2b955b" providerId="ADAL" clId="{4CF0CEF3-16D6-A749-8284-F9FDC229C988}" dt="2022-11-18T06:28:58.059" v="792" actId="478"/>
          <ac:picMkLst>
            <pc:docMk/>
            <pc:sldMk cId="4163149185" sldId="347"/>
            <ac:picMk id="4" creationId="{F8B64384-E01C-9FC4-D4D9-55010BDD8C0F}"/>
          </ac:picMkLst>
        </pc:picChg>
        <pc:picChg chg="del">
          <ac:chgData name="#BRYAN LIM KAI WEN#" userId="f14223b1-ba8b-4437-bf3a-9e2feb2b955b" providerId="ADAL" clId="{4CF0CEF3-16D6-A749-8284-F9FDC229C988}" dt="2022-11-18T06:29:06.892" v="796" actId="478"/>
          <ac:picMkLst>
            <pc:docMk/>
            <pc:sldMk cId="4163149185" sldId="347"/>
            <ac:picMk id="5" creationId="{160B7BA2-03BF-35B0-26FE-CE3C9606E78B}"/>
          </ac:picMkLst>
        </pc:picChg>
        <pc:picChg chg="add mod">
          <ac:chgData name="#BRYAN LIM KAI WEN#" userId="f14223b1-ba8b-4437-bf3a-9e2feb2b955b" providerId="ADAL" clId="{4CF0CEF3-16D6-A749-8284-F9FDC229C988}" dt="2022-11-18T08:19:53.431" v="1753" actId="1076"/>
          <ac:picMkLst>
            <pc:docMk/>
            <pc:sldMk cId="4163149185" sldId="347"/>
            <ac:picMk id="5" creationId="{67C161D8-F47A-E7EA-06ED-4CA579C51C22}"/>
          </ac:picMkLst>
        </pc:picChg>
        <pc:picChg chg="add mod">
          <ac:chgData name="#BRYAN LIM KAI WEN#" userId="f14223b1-ba8b-4437-bf3a-9e2feb2b955b" providerId="ADAL" clId="{4CF0CEF3-16D6-A749-8284-F9FDC229C988}" dt="2022-11-18T07:11:14.159" v="1522" actId="1076"/>
          <ac:picMkLst>
            <pc:docMk/>
            <pc:sldMk cId="4163149185" sldId="347"/>
            <ac:picMk id="6" creationId="{1C51EE3B-10A9-CED4-9E87-0B78A0003CD8}"/>
          </ac:picMkLst>
        </pc:picChg>
        <pc:picChg chg="add mod">
          <ac:chgData name="#BRYAN LIM KAI WEN#" userId="f14223b1-ba8b-4437-bf3a-9e2feb2b955b" providerId="ADAL" clId="{4CF0CEF3-16D6-A749-8284-F9FDC229C988}" dt="2022-11-18T07:11:14.159" v="1522" actId="1076"/>
          <ac:picMkLst>
            <pc:docMk/>
            <pc:sldMk cId="4163149185" sldId="347"/>
            <ac:picMk id="7" creationId="{38925152-3836-7EE9-4CD0-471D27C4AB09}"/>
          </ac:picMkLst>
        </pc:picChg>
        <pc:picChg chg="add del mod">
          <ac:chgData name="#BRYAN LIM KAI WEN#" userId="f14223b1-ba8b-4437-bf3a-9e2feb2b955b" providerId="ADAL" clId="{4CF0CEF3-16D6-A749-8284-F9FDC229C988}" dt="2022-11-18T08:19:49.230" v="1751" actId="478"/>
          <ac:picMkLst>
            <pc:docMk/>
            <pc:sldMk cId="4163149185" sldId="347"/>
            <ac:picMk id="8" creationId="{19DA48EA-2A49-0315-94C0-AFC7272940FC}"/>
          </ac:picMkLst>
        </pc:picChg>
        <pc:picChg chg="add del mod">
          <ac:chgData name="#BRYAN LIM KAI WEN#" userId="f14223b1-ba8b-4437-bf3a-9e2feb2b955b" providerId="ADAL" clId="{4CF0CEF3-16D6-A749-8284-F9FDC229C988}" dt="2022-11-18T08:19:35.750" v="1746" actId="478"/>
          <ac:picMkLst>
            <pc:docMk/>
            <pc:sldMk cId="4163149185" sldId="347"/>
            <ac:picMk id="9" creationId="{7B5A6BFE-860A-AEAC-655C-ABAF8AC9BBE6}"/>
          </ac:picMkLst>
        </pc:picChg>
        <pc:picChg chg="del">
          <ac:chgData name="#BRYAN LIM KAI WEN#" userId="f14223b1-ba8b-4437-bf3a-9e2feb2b955b" providerId="ADAL" clId="{4CF0CEF3-16D6-A749-8284-F9FDC229C988}" dt="2022-11-18T06:28:49.603" v="789" actId="478"/>
          <ac:picMkLst>
            <pc:docMk/>
            <pc:sldMk cId="4163149185" sldId="347"/>
            <ac:picMk id="10" creationId="{E62665BE-AF1C-44CC-9987-01605698E162}"/>
          </ac:picMkLst>
        </pc:picChg>
        <pc:picChg chg="add mod">
          <ac:chgData name="#BRYAN LIM KAI WEN#" userId="f14223b1-ba8b-4437-bf3a-9e2feb2b955b" providerId="ADAL" clId="{4CF0CEF3-16D6-A749-8284-F9FDC229C988}" dt="2022-11-18T07:11:14.159" v="1522" actId="1076"/>
          <ac:picMkLst>
            <pc:docMk/>
            <pc:sldMk cId="4163149185" sldId="347"/>
            <ac:picMk id="11" creationId="{93173628-6774-07D5-3AEB-A665FF7DFD1A}"/>
          </ac:picMkLst>
        </pc:picChg>
        <pc:picChg chg="del">
          <ac:chgData name="#BRYAN LIM KAI WEN#" userId="f14223b1-ba8b-4437-bf3a-9e2feb2b955b" providerId="ADAL" clId="{4CF0CEF3-16D6-A749-8284-F9FDC229C988}" dt="2022-11-18T06:29:21.081" v="799" actId="478"/>
          <ac:picMkLst>
            <pc:docMk/>
            <pc:sldMk cId="4163149185" sldId="347"/>
            <ac:picMk id="14" creationId="{E5305D48-975B-C532-703E-88E501136B4D}"/>
          </ac:picMkLst>
        </pc:picChg>
        <pc:picChg chg="del">
          <ac:chgData name="#BRYAN LIM KAI WEN#" userId="f14223b1-ba8b-4437-bf3a-9e2feb2b955b" providerId="ADAL" clId="{4CF0CEF3-16D6-A749-8284-F9FDC229C988}" dt="2022-11-18T06:29:10.940" v="798" actId="478"/>
          <ac:picMkLst>
            <pc:docMk/>
            <pc:sldMk cId="4163149185" sldId="347"/>
            <ac:picMk id="15" creationId="{212A0F31-EF32-FDC6-FBEF-615405341BB2}"/>
          </ac:picMkLst>
        </pc:picChg>
      </pc:sldChg>
      <pc:sldChg chg="addSp delSp modSp add mod">
        <pc:chgData name="#BRYAN LIM KAI WEN#" userId="f14223b1-ba8b-4437-bf3a-9e2feb2b955b" providerId="ADAL" clId="{4CF0CEF3-16D6-A749-8284-F9FDC229C988}" dt="2022-11-18T07:10:18.984" v="1520" actId="1076"/>
        <pc:sldMkLst>
          <pc:docMk/>
          <pc:sldMk cId="1415747092" sldId="348"/>
        </pc:sldMkLst>
        <pc:spChg chg="mod">
          <ac:chgData name="#BRYAN LIM KAI WEN#" userId="f14223b1-ba8b-4437-bf3a-9e2feb2b955b" providerId="ADAL" clId="{4CF0CEF3-16D6-A749-8284-F9FDC229C988}" dt="2022-11-18T06:46:23.558" v="1068" actId="1076"/>
          <ac:spMkLst>
            <pc:docMk/>
            <pc:sldMk cId="1415747092" sldId="348"/>
            <ac:spMk id="2" creationId="{1E3E6B67-4EB5-453B-999D-1BE08B0D14FD}"/>
          </ac:spMkLst>
        </pc:spChg>
        <pc:spChg chg="add del mod">
          <ac:chgData name="#BRYAN LIM KAI WEN#" userId="f14223b1-ba8b-4437-bf3a-9e2feb2b955b" providerId="ADAL" clId="{4CF0CEF3-16D6-A749-8284-F9FDC229C988}" dt="2022-11-18T06:39:52.684" v="904"/>
          <ac:spMkLst>
            <pc:docMk/>
            <pc:sldMk cId="1415747092" sldId="348"/>
            <ac:spMk id="10" creationId="{951BDA0B-5CD3-A1CD-8D07-84D433AD0CCC}"/>
          </ac:spMkLst>
        </pc:spChg>
        <pc:spChg chg="del">
          <ac:chgData name="#BRYAN LIM KAI WEN#" userId="f14223b1-ba8b-4437-bf3a-9e2feb2b955b" providerId="ADAL" clId="{4CF0CEF3-16D6-A749-8284-F9FDC229C988}" dt="2022-11-18T06:34:11.308" v="897" actId="478"/>
          <ac:spMkLst>
            <pc:docMk/>
            <pc:sldMk cId="1415747092" sldId="348"/>
            <ac:spMk id="12" creationId="{362EC991-F63F-A0F9-3AED-C378A7C73069}"/>
          </ac:spMkLst>
        </pc:spChg>
        <pc:spChg chg="del">
          <ac:chgData name="#BRYAN LIM KAI WEN#" userId="f14223b1-ba8b-4437-bf3a-9e2feb2b955b" providerId="ADAL" clId="{4CF0CEF3-16D6-A749-8284-F9FDC229C988}" dt="2022-11-18T06:34:11.308" v="897" actId="478"/>
          <ac:spMkLst>
            <pc:docMk/>
            <pc:sldMk cId="1415747092" sldId="348"/>
            <ac:spMk id="16" creationId="{E2126033-EF4C-E6B3-1223-D68F786647FB}"/>
          </ac:spMkLst>
        </pc:spChg>
        <pc:spChg chg="del">
          <ac:chgData name="#BRYAN LIM KAI WEN#" userId="f14223b1-ba8b-4437-bf3a-9e2feb2b955b" providerId="ADAL" clId="{4CF0CEF3-16D6-A749-8284-F9FDC229C988}" dt="2022-11-18T06:34:11.308" v="897" actId="478"/>
          <ac:spMkLst>
            <pc:docMk/>
            <pc:sldMk cId="1415747092" sldId="348"/>
            <ac:spMk id="17" creationId="{D2E912D1-BFC7-F310-E2E1-C6B901A119BC}"/>
          </ac:spMkLst>
        </pc:spChg>
        <pc:spChg chg="del mod">
          <ac:chgData name="#BRYAN LIM KAI WEN#" userId="f14223b1-ba8b-4437-bf3a-9e2feb2b955b" providerId="ADAL" clId="{4CF0CEF3-16D6-A749-8284-F9FDC229C988}" dt="2022-11-18T06:34:01.306" v="892" actId="478"/>
          <ac:spMkLst>
            <pc:docMk/>
            <pc:sldMk cId="1415747092" sldId="348"/>
            <ac:spMk id="18" creationId="{867CA637-C371-6314-23A8-B2E07FB2711D}"/>
          </ac:spMkLst>
        </pc:spChg>
        <pc:spChg chg="add mod">
          <ac:chgData name="#BRYAN LIM KAI WEN#" userId="f14223b1-ba8b-4437-bf3a-9e2feb2b955b" providerId="ADAL" clId="{4CF0CEF3-16D6-A749-8284-F9FDC229C988}" dt="2022-11-18T07:10:05.280" v="1516" actId="1076"/>
          <ac:spMkLst>
            <pc:docMk/>
            <pc:sldMk cId="1415747092" sldId="348"/>
            <ac:spMk id="19" creationId="{9984905D-10FB-A1DA-0FF3-E0A62646291A}"/>
          </ac:spMkLst>
        </pc:spChg>
        <pc:spChg chg="add del mod">
          <ac:chgData name="#BRYAN LIM KAI WEN#" userId="f14223b1-ba8b-4437-bf3a-9e2feb2b955b" providerId="ADAL" clId="{4CF0CEF3-16D6-A749-8284-F9FDC229C988}" dt="2022-11-18T07:10:11.801" v="1518" actId="1076"/>
          <ac:spMkLst>
            <pc:docMk/>
            <pc:sldMk cId="1415747092" sldId="348"/>
            <ac:spMk id="20" creationId="{AF77BA3D-C875-2E46-F0AF-BDE5CCA3262B}"/>
          </ac:spMkLst>
        </pc:spChg>
        <pc:spChg chg="del">
          <ac:chgData name="#BRYAN LIM KAI WEN#" userId="f14223b1-ba8b-4437-bf3a-9e2feb2b955b" providerId="ADAL" clId="{4CF0CEF3-16D6-A749-8284-F9FDC229C988}" dt="2022-11-18T06:33:57.516" v="888" actId="478"/>
          <ac:spMkLst>
            <pc:docMk/>
            <pc:sldMk cId="1415747092" sldId="348"/>
            <ac:spMk id="21" creationId="{14B35183-53FF-3309-0B4A-68B0054A5545}"/>
          </ac:spMkLst>
        </pc:spChg>
        <pc:spChg chg="del">
          <ac:chgData name="#BRYAN LIM KAI WEN#" userId="f14223b1-ba8b-4437-bf3a-9e2feb2b955b" providerId="ADAL" clId="{4CF0CEF3-16D6-A749-8284-F9FDC229C988}" dt="2022-11-18T06:34:06.806" v="895" actId="478"/>
          <ac:spMkLst>
            <pc:docMk/>
            <pc:sldMk cId="1415747092" sldId="348"/>
            <ac:spMk id="22" creationId="{A7542F0A-B46D-7698-417C-0ADA02470736}"/>
          </ac:spMkLst>
        </pc:spChg>
        <pc:spChg chg="add del mod">
          <ac:chgData name="#BRYAN LIM KAI WEN#" userId="f14223b1-ba8b-4437-bf3a-9e2feb2b955b" providerId="ADAL" clId="{4CF0CEF3-16D6-A749-8284-F9FDC229C988}" dt="2022-11-18T07:10:18.984" v="1520" actId="1076"/>
          <ac:spMkLst>
            <pc:docMk/>
            <pc:sldMk cId="1415747092" sldId="348"/>
            <ac:spMk id="23" creationId="{F78CC064-D4A2-005C-CB2C-C6A0308BD979}"/>
          </ac:spMkLst>
        </pc:spChg>
        <pc:spChg chg="add mod">
          <ac:chgData name="#BRYAN LIM KAI WEN#" userId="f14223b1-ba8b-4437-bf3a-9e2feb2b955b" providerId="ADAL" clId="{4CF0CEF3-16D6-A749-8284-F9FDC229C988}" dt="2022-11-18T07:09:45.239" v="1514" actId="1076"/>
          <ac:spMkLst>
            <pc:docMk/>
            <pc:sldMk cId="1415747092" sldId="348"/>
            <ac:spMk id="24" creationId="{F16AC42E-6E7B-F0E7-C3C9-5026BFDAE66D}"/>
          </ac:spMkLst>
        </pc:spChg>
        <pc:spChg chg="add mod">
          <ac:chgData name="#BRYAN LIM KAI WEN#" userId="f14223b1-ba8b-4437-bf3a-9e2feb2b955b" providerId="ADAL" clId="{4CF0CEF3-16D6-A749-8284-F9FDC229C988}" dt="2022-11-18T07:09:45.239" v="1514" actId="1076"/>
          <ac:spMkLst>
            <pc:docMk/>
            <pc:sldMk cId="1415747092" sldId="348"/>
            <ac:spMk id="25" creationId="{6A6CB962-9C43-98AC-DA14-19FCBA797024}"/>
          </ac:spMkLst>
        </pc:spChg>
        <pc:spChg chg="add del mod">
          <ac:chgData name="#BRYAN LIM KAI WEN#" userId="f14223b1-ba8b-4437-bf3a-9e2feb2b955b" providerId="ADAL" clId="{4CF0CEF3-16D6-A749-8284-F9FDC229C988}" dt="2022-11-18T06:46:20.290" v="1067" actId="478"/>
          <ac:spMkLst>
            <pc:docMk/>
            <pc:sldMk cId="1415747092" sldId="348"/>
            <ac:spMk id="26" creationId="{5863D6AC-03DC-6B61-6024-4576193AC033}"/>
          </ac:spMkLst>
        </pc:spChg>
        <pc:spChg chg="add del mod">
          <ac:chgData name="#BRYAN LIM KAI WEN#" userId="f14223b1-ba8b-4437-bf3a-9e2feb2b955b" providerId="ADAL" clId="{4CF0CEF3-16D6-A749-8284-F9FDC229C988}" dt="2022-11-18T06:46:14.768" v="1065" actId="478"/>
          <ac:spMkLst>
            <pc:docMk/>
            <pc:sldMk cId="1415747092" sldId="348"/>
            <ac:spMk id="27" creationId="{A2B7B7E0-E728-0FB9-3D51-8EC6E3856E84}"/>
          </ac:spMkLst>
        </pc:spChg>
        <pc:spChg chg="add del mod">
          <ac:chgData name="#BRYAN LIM KAI WEN#" userId="f14223b1-ba8b-4437-bf3a-9e2feb2b955b" providerId="ADAL" clId="{4CF0CEF3-16D6-A749-8284-F9FDC229C988}" dt="2022-11-18T06:52:56.452" v="1105"/>
          <ac:spMkLst>
            <pc:docMk/>
            <pc:sldMk cId="1415747092" sldId="348"/>
            <ac:spMk id="28" creationId="{26557664-16E9-DE27-368B-113EC9DCA197}"/>
          </ac:spMkLst>
        </pc:spChg>
        <pc:picChg chg="del">
          <ac:chgData name="#BRYAN LIM KAI WEN#" userId="f14223b1-ba8b-4437-bf3a-9e2feb2b955b" providerId="ADAL" clId="{4CF0CEF3-16D6-A749-8284-F9FDC229C988}" dt="2022-11-18T06:33:58.305" v="889" actId="478"/>
          <ac:picMkLst>
            <pc:docMk/>
            <pc:sldMk cId="1415747092" sldId="348"/>
            <ac:picMk id="3" creationId="{BB1B5ED9-A2D4-C3AC-1AE0-0F9291BFA073}"/>
          </ac:picMkLst>
        </pc:picChg>
        <pc:picChg chg="add mod">
          <ac:chgData name="#BRYAN LIM KAI WEN#" userId="f14223b1-ba8b-4437-bf3a-9e2feb2b955b" providerId="ADAL" clId="{4CF0CEF3-16D6-A749-8284-F9FDC229C988}" dt="2022-11-18T07:10:00.096" v="1515" actId="1076"/>
          <ac:picMkLst>
            <pc:docMk/>
            <pc:sldMk cId="1415747092" sldId="348"/>
            <ac:picMk id="4" creationId="{06263121-76A4-0AB5-09E2-418F8E79E2DD}"/>
          </ac:picMkLst>
        </pc:picChg>
        <pc:picChg chg="add mod">
          <ac:chgData name="#BRYAN LIM KAI WEN#" userId="f14223b1-ba8b-4437-bf3a-9e2feb2b955b" providerId="ADAL" clId="{4CF0CEF3-16D6-A749-8284-F9FDC229C988}" dt="2022-11-18T07:09:45.239" v="1514" actId="1076"/>
          <ac:picMkLst>
            <pc:docMk/>
            <pc:sldMk cId="1415747092" sldId="348"/>
            <ac:picMk id="5" creationId="{07502A71-5E38-2B8A-0364-0A5453E4AB5D}"/>
          </ac:picMkLst>
        </pc:picChg>
        <pc:picChg chg="del">
          <ac:chgData name="#BRYAN LIM KAI WEN#" userId="f14223b1-ba8b-4437-bf3a-9e2feb2b955b" providerId="ADAL" clId="{4CF0CEF3-16D6-A749-8284-F9FDC229C988}" dt="2022-11-18T06:34:02.236" v="893" actId="478"/>
          <ac:picMkLst>
            <pc:docMk/>
            <pc:sldMk cId="1415747092" sldId="348"/>
            <ac:picMk id="6" creationId="{1C51EE3B-10A9-CED4-9E87-0B78A0003CD8}"/>
          </ac:picMkLst>
        </pc:picChg>
        <pc:picChg chg="del">
          <ac:chgData name="#BRYAN LIM KAI WEN#" userId="f14223b1-ba8b-4437-bf3a-9e2feb2b955b" providerId="ADAL" clId="{4CF0CEF3-16D6-A749-8284-F9FDC229C988}" dt="2022-11-18T06:34:04.760" v="894" actId="478"/>
          <ac:picMkLst>
            <pc:docMk/>
            <pc:sldMk cId="1415747092" sldId="348"/>
            <ac:picMk id="7" creationId="{38925152-3836-7EE9-4CD0-471D27C4AB09}"/>
          </ac:picMkLst>
        </pc:picChg>
        <pc:picChg chg="del">
          <ac:chgData name="#BRYAN LIM KAI WEN#" userId="f14223b1-ba8b-4437-bf3a-9e2feb2b955b" providerId="ADAL" clId="{4CF0CEF3-16D6-A749-8284-F9FDC229C988}" dt="2022-11-18T06:34:11.308" v="897" actId="478"/>
          <ac:picMkLst>
            <pc:docMk/>
            <pc:sldMk cId="1415747092" sldId="348"/>
            <ac:picMk id="8" creationId="{19DA48EA-2A49-0315-94C0-AFC7272940FC}"/>
          </ac:picMkLst>
        </pc:picChg>
        <pc:picChg chg="del">
          <ac:chgData name="#BRYAN LIM KAI WEN#" userId="f14223b1-ba8b-4437-bf3a-9e2feb2b955b" providerId="ADAL" clId="{4CF0CEF3-16D6-A749-8284-F9FDC229C988}" dt="2022-11-18T06:34:07.802" v="896" actId="478"/>
          <ac:picMkLst>
            <pc:docMk/>
            <pc:sldMk cId="1415747092" sldId="348"/>
            <ac:picMk id="9" creationId="{7B5A6BFE-860A-AEAC-655C-ABAF8AC9BBE6}"/>
          </ac:picMkLst>
        </pc:picChg>
        <pc:picChg chg="del">
          <ac:chgData name="#BRYAN LIM KAI WEN#" userId="f14223b1-ba8b-4437-bf3a-9e2feb2b955b" providerId="ADAL" clId="{4CF0CEF3-16D6-A749-8284-F9FDC229C988}" dt="2022-11-18T06:34:11.308" v="897" actId="478"/>
          <ac:picMkLst>
            <pc:docMk/>
            <pc:sldMk cId="1415747092" sldId="348"/>
            <ac:picMk id="11" creationId="{93173628-6774-07D5-3AEB-A665FF7DFD1A}"/>
          </ac:picMkLst>
        </pc:picChg>
        <pc:picChg chg="add mod">
          <ac:chgData name="#BRYAN LIM KAI WEN#" userId="f14223b1-ba8b-4437-bf3a-9e2feb2b955b" providerId="ADAL" clId="{4CF0CEF3-16D6-A749-8284-F9FDC229C988}" dt="2022-11-18T07:09:45.239" v="1514" actId="1076"/>
          <ac:picMkLst>
            <pc:docMk/>
            <pc:sldMk cId="1415747092" sldId="348"/>
            <ac:picMk id="13" creationId="{649AE8BA-F55D-1B3E-FBF0-3393B5B7771B}"/>
          </ac:picMkLst>
        </pc:picChg>
        <pc:picChg chg="add del mod">
          <ac:chgData name="#BRYAN LIM KAI WEN#" userId="f14223b1-ba8b-4437-bf3a-9e2feb2b955b" providerId="ADAL" clId="{4CF0CEF3-16D6-A749-8284-F9FDC229C988}" dt="2022-11-18T07:10:08.221" v="1517" actId="1076"/>
          <ac:picMkLst>
            <pc:docMk/>
            <pc:sldMk cId="1415747092" sldId="348"/>
            <ac:picMk id="14" creationId="{B0D44F56-6977-A578-6572-006F549BAAE0}"/>
          </ac:picMkLst>
        </pc:picChg>
        <pc:picChg chg="add del mod">
          <ac:chgData name="#BRYAN LIM KAI WEN#" userId="f14223b1-ba8b-4437-bf3a-9e2feb2b955b" providerId="ADAL" clId="{4CF0CEF3-16D6-A749-8284-F9FDC229C988}" dt="2022-11-18T07:10:15.353" v="1519" actId="1076"/>
          <ac:picMkLst>
            <pc:docMk/>
            <pc:sldMk cId="1415747092" sldId="348"/>
            <ac:picMk id="15" creationId="{D22854FC-0E1E-1103-4522-6D25E5797984}"/>
          </ac:picMkLst>
        </pc:picChg>
      </pc:sldChg>
      <pc:sldChg chg="addSp delSp modSp add mod delAnim modAnim">
        <pc:chgData name="#BRYAN LIM KAI WEN#" userId="f14223b1-ba8b-4437-bf3a-9e2feb2b955b" providerId="ADAL" clId="{4CF0CEF3-16D6-A749-8284-F9FDC229C988}" dt="2022-11-18T09:13:35.278" v="2204" actId="478"/>
        <pc:sldMkLst>
          <pc:docMk/>
          <pc:sldMk cId="539448315" sldId="349"/>
        </pc:sldMkLst>
        <pc:spChg chg="mod">
          <ac:chgData name="#BRYAN LIM KAI WEN#" userId="f14223b1-ba8b-4437-bf3a-9e2feb2b955b" providerId="ADAL" clId="{4CF0CEF3-16D6-A749-8284-F9FDC229C988}" dt="2022-11-18T08:28:51.832" v="1971" actId="20577"/>
          <ac:spMkLst>
            <pc:docMk/>
            <pc:sldMk cId="539448315" sldId="349"/>
            <ac:spMk id="2" creationId="{1E3E6B67-4EB5-453B-999D-1BE08B0D14FD}"/>
          </ac:spMkLst>
        </pc:spChg>
        <pc:spChg chg="add del">
          <ac:chgData name="#BRYAN LIM KAI WEN#" userId="f14223b1-ba8b-4437-bf3a-9e2feb2b955b" providerId="ADAL" clId="{4CF0CEF3-16D6-A749-8284-F9FDC229C988}" dt="2022-11-18T07:28:41.851" v="1596" actId="478"/>
          <ac:spMkLst>
            <pc:docMk/>
            <pc:sldMk cId="539448315" sldId="349"/>
            <ac:spMk id="3" creationId="{A56CB8EB-5E22-370D-ABBC-EB50CDA9AAB5}"/>
          </ac:spMkLst>
        </pc:spChg>
        <pc:spChg chg="add del mod">
          <ac:chgData name="#BRYAN LIM KAI WEN#" userId="f14223b1-ba8b-4437-bf3a-9e2feb2b955b" providerId="ADAL" clId="{4CF0CEF3-16D6-A749-8284-F9FDC229C988}" dt="2022-11-18T07:35:15.280" v="1660"/>
          <ac:spMkLst>
            <pc:docMk/>
            <pc:sldMk cId="539448315" sldId="349"/>
            <ac:spMk id="6" creationId="{82AD40CC-9C12-9285-1289-8F74DABF5126}"/>
          </ac:spMkLst>
        </pc:spChg>
        <pc:spChg chg="add del mod">
          <ac:chgData name="#BRYAN LIM KAI WEN#" userId="f14223b1-ba8b-4437-bf3a-9e2feb2b955b" providerId="ADAL" clId="{4CF0CEF3-16D6-A749-8284-F9FDC229C988}" dt="2022-11-18T07:33:25.880" v="1647"/>
          <ac:spMkLst>
            <pc:docMk/>
            <pc:sldMk cId="539448315" sldId="349"/>
            <ac:spMk id="9" creationId="{3A107EC3-20A0-BDEF-97CA-872CBA274EC8}"/>
          </ac:spMkLst>
        </pc:spChg>
        <pc:spChg chg="add mod">
          <ac:chgData name="#BRYAN LIM KAI WEN#" userId="f14223b1-ba8b-4437-bf3a-9e2feb2b955b" providerId="ADAL" clId="{4CF0CEF3-16D6-A749-8284-F9FDC229C988}" dt="2022-11-18T08:29:17.615" v="1975" actId="1076"/>
          <ac:spMkLst>
            <pc:docMk/>
            <pc:sldMk cId="539448315" sldId="349"/>
            <ac:spMk id="10" creationId="{15F100CC-75A6-7A0B-5A36-35F2F1AE11B5}"/>
          </ac:spMkLst>
        </pc:spChg>
        <pc:spChg chg="add del mod">
          <ac:chgData name="#BRYAN LIM KAI WEN#" userId="f14223b1-ba8b-4437-bf3a-9e2feb2b955b" providerId="ADAL" clId="{4CF0CEF3-16D6-A749-8284-F9FDC229C988}" dt="2022-11-18T09:13:35.278" v="2204" actId="478"/>
          <ac:spMkLst>
            <pc:docMk/>
            <pc:sldMk cId="539448315" sldId="349"/>
            <ac:spMk id="11" creationId="{2C8E74D1-26AA-9E32-4F87-A398BBECF275}"/>
          </ac:spMkLst>
        </pc:spChg>
        <pc:spChg chg="add del mod">
          <ac:chgData name="#BRYAN LIM KAI WEN#" userId="f14223b1-ba8b-4437-bf3a-9e2feb2b955b" providerId="ADAL" clId="{4CF0CEF3-16D6-A749-8284-F9FDC229C988}" dt="2022-11-18T07:35:21.988" v="1663" actId="478"/>
          <ac:spMkLst>
            <pc:docMk/>
            <pc:sldMk cId="539448315" sldId="349"/>
            <ac:spMk id="12" creationId="{800611FA-A1DC-F4E3-DB84-7477170AAF24}"/>
          </ac:spMkLst>
        </pc:spChg>
        <pc:spChg chg="add del mod">
          <ac:chgData name="#BRYAN LIM KAI WEN#" userId="f14223b1-ba8b-4437-bf3a-9e2feb2b955b" providerId="ADAL" clId="{4CF0CEF3-16D6-A749-8284-F9FDC229C988}" dt="2022-11-18T07:35:21.105" v="1662" actId="478"/>
          <ac:spMkLst>
            <pc:docMk/>
            <pc:sldMk cId="539448315" sldId="349"/>
            <ac:spMk id="13" creationId="{ACF61D61-AA76-4E07-B011-D1D533D7A9D0}"/>
          </ac:spMkLst>
        </pc:spChg>
        <pc:spChg chg="del">
          <ac:chgData name="#BRYAN LIM KAI WEN#" userId="f14223b1-ba8b-4437-bf3a-9e2feb2b955b" providerId="ADAL" clId="{4CF0CEF3-16D6-A749-8284-F9FDC229C988}" dt="2022-11-18T07:02:20.315" v="1433" actId="478"/>
          <ac:spMkLst>
            <pc:docMk/>
            <pc:sldMk cId="539448315" sldId="349"/>
            <ac:spMk id="19" creationId="{9984905D-10FB-A1DA-0FF3-E0A62646291A}"/>
          </ac:spMkLst>
        </pc:spChg>
        <pc:spChg chg="del">
          <ac:chgData name="#BRYAN LIM KAI WEN#" userId="f14223b1-ba8b-4437-bf3a-9e2feb2b955b" providerId="ADAL" clId="{4CF0CEF3-16D6-A749-8284-F9FDC229C988}" dt="2022-11-18T07:02:20.315" v="1433" actId="478"/>
          <ac:spMkLst>
            <pc:docMk/>
            <pc:sldMk cId="539448315" sldId="349"/>
            <ac:spMk id="20" creationId="{AF77BA3D-C875-2E46-F0AF-BDE5CCA3262B}"/>
          </ac:spMkLst>
        </pc:spChg>
        <pc:spChg chg="del">
          <ac:chgData name="#BRYAN LIM KAI WEN#" userId="f14223b1-ba8b-4437-bf3a-9e2feb2b955b" providerId="ADAL" clId="{4CF0CEF3-16D6-A749-8284-F9FDC229C988}" dt="2022-11-18T07:02:20.315" v="1433" actId="478"/>
          <ac:spMkLst>
            <pc:docMk/>
            <pc:sldMk cId="539448315" sldId="349"/>
            <ac:spMk id="23" creationId="{F78CC064-D4A2-005C-CB2C-C6A0308BD979}"/>
          </ac:spMkLst>
        </pc:spChg>
        <pc:spChg chg="del">
          <ac:chgData name="#BRYAN LIM KAI WEN#" userId="f14223b1-ba8b-4437-bf3a-9e2feb2b955b" providerId="ADAL" clId="{4CF0CEF3-16D6-A749-8284-F9FDC229C988}" dt="2022-11-18T07:02:20.315" v="1433" actId="478"/>
          <ac:spMkLst>
            <pc:docMk/>
            <pc:sldMk cId="539448315" sldId="349"/>
            <ac:spMk id="24" creationId="{F16AC42E-6E7B-F0E7-C3C9-5026BFDAE66D}"/>
          </ac:spMkLst>
        </pc:spChg>
        <pc:spChg chg="del">
          <ac:chgData name="#BRYAN LIM KAI WEN#" userId="f14223b1-ba8b-4437-bf3a-9e2feb2b955b" providerId="ADAL" clId="{4CF0CEF3-16D6-A749-8284-F9FDC229C988}" dt="2022-11-18T07:02:20.315" v="1433" actId="478"/>
          <ac:spMkLst>
            <pc:docMk/>
            <pc:sldMk cId="539448315" sldId="349"/>
            <ac:spMk id="25" creationId="{6A6CB962-9C43-98AC-DA14-19FCBA797024}"/>
          </ac:spMkLst>
        </pc:spChg>
        <pc:picChg chg="del">
          <ac:chgData name="#BRYAN LIM KAI WEN#" userId="f14223b1-ba8b-4437-bf3a-9e2feb2b955b" providerId="ADAL" clId="{4CF0CEF3-16D6-A749-8284-F9FDC229C988}" dt="2022-11-18T07:02:20.315" v="1433" actId="478"/>
          <ac:picMkLst>
            <pc:docMk/>
            <pc:sldMk cId="539448315" sldId="349"/>
            <ac:picMk id="4" creationId="{06263121-76A4-0AB5-09E2-418F8E79E2DD}"/>
          </ac:picMkLst>
        </pc:picChg>
        <pc:picChg chg="add del mod">
          <ac:chgData name="#BRYAN LIM KAI WEN#" userId="f14223b1-ba8b-4437-bf3a-9e2feb2b955b" providerId="ADAL" clId="{4CF0CEF3-16D6-A749-8284-F9FDC229C988}" dt="2022-11-18T07:29:44.594" v="1600" actId="478"/>
          <ac:picMkLst>
            <pc:docMk/>
            <pc:sldMk cId="539448315" sldId="349"/>
            <ac:picMk id="4" creationId="{F3709B49-1DAE-A7B1-39F6-A1A71FF30C3C}"/>
          </ac:picMkLst>
        </pc:picChg>
        <pc:picChg chg="del">
          <ac:chgData name="#BRYAN LIM KAI WEN#" userId="f14223b1-ba8b-4437-bf3a-9e2feb2b955b" providerId="ADAL" clId="{4CF0CEF3-16D6-A749-8284-F9FDC229C988}" dt="2022-11-18T07:02:20.315" v="1433" actId="478"/>
          <ac:picMkLst>
            <pc:docMk/>
            <pc:sldMk cId="539448315" sldId="349"/>
            <ac:picMk id="5" creationId="{07502A71-5E38-2B8A-0364-0A5453E4AB5D}"/>
          </ac:picMkLst>
        </pc:picChg>
        <pc:picChg chg="add mod">
          <ac:chgData name="#BRYAN LIM KAI WEN#" userId="f14223b1-ba8b-4437-bf3a-9e2feb2b955b" providerId="ADAL" clId="{4CF0CEF3-16D6-A749-8284-F9FDC229C988}" dt="2022-11-18T08:29:17.615" v="1975" actId="1076"/>
          <ac:picMkLst>
            <pc:docMk/>
            <pc:sldMk cId="539448315" sldId="349"/>
            <ac:picMk id="5" creationId="{0A65CC05-BE50-1726-479C-99CC862E5F55}"/>
          </ac:picMkLst>
        </pc:picChg>
        <pc:picChg chg="add mod">
          <ac:chgData name="#BRYAN LIM KAI WEN#" userId="f14223b1-ba8b-4437-bf3a-9e2feb2b955b" providerId="ADAL" clId="{4CF0CEF3-16D6-A749-8284-F9FDC229C988}" dt="2022-11-18T08:29:17.615" v="1975" actId="1076"/>
          <ac:picMkLst>
            <pc:docMk/>
            <pc:sldMk cId="539448315" sldId="349"/>
            <ac:picMk id="7" creationId="{0F543A29-7F44-ABD1-28EB-30AFB72DD53F}"/>
          </ac:picMkLst>
        </pc:picChg>
        <pc:picChg chg="add del mod">
          <ac:chgData name="#BRYAN LIM KAI WEN#" userId="f14223b1-ba8b-4437-bf3a-9e2feb2b955b" providerId="ADAL" clId="{4CF0CEF3-16D6-A749-8284-F9FDC229C988}" dt="2022-11-18T09:13:34.294" v="2203" actId="478"/>
          <ac:picMkLst>
            <pc:docMk/>
            <pc:sldMk cId="539448315" sldId="349"/>
            <ac:picMk id="8" creationId="{B0FA2FB9-6965-66A1-A02E-8B5F6919DDF9}"/>
          </ac:picMkLst>
        </pc:picChg>
        <pc:picChg chg="del">
          <ac:chgData name="#BRYAN LIM KAI WEN#" userId="f14223b1-ba8b-4437-bf3a-9e2feb2b955b" providerId="ADAL" clId="{4CF0CEF3-16D6-A749-8284-F9FDC229C988}" dt="2022-11-18T07:02:20.315" v="1433" actId="478"/>
          <ac:picMkLst>
            <pc:docMk/>
            <pc:sldMk cId="539448315" sldId="349"/>
            <ac:picMk id="13" creationId="{649AE8BA-F55D-1B3E-FBF0-3393B5B7771B}"/>
          </ac:picMkLst>
        </pc:picChg>
        <pc:picChg chg="add mod">
          <ac:chgData name="#BRYAN LIM KAI WEN#" userId="f14223b1-ba8b-4437-bf3a-9e2feb2b955b" providerId="ADAL" clId="{4CF0CEF3-16D6-A749-8284-F9FDC229C988}" dt="2022-11-18T08:29:42.900" v="1979" actId="1076"/>
          <ac:picMkLst>
            <pc:docMk/>
            <pc:sldMk cId="539448315" sldId="349"/>
            <ac:picMk id="14" creationId="{86727D44-FB53-A5BE-3A31-1E04AD754E33}"/>
          </ac:picMkLst>
        </pc:picChg>
        <pc:picChg chg="del">
          <ac:chgData name="#BRYAN LIM KAI WEN#" userId="f14223b1-ba8b-4437-bf3a-9e2feb2b955b" providerId="ADAL" clId="{4CF0CEF3-16D6-A749-8284-F9FDC229C988}" dt="2022-11-18T07:02:20.315" v="1433" actId="478"/>
          <ac:picMkLst>
            <pc:docMk/>
            <pc:sldMk cId="539448315" sldId="349"/>
            <ac:picMk id="14" creationId="{B0D44F56-6977-A578-6572-006F549BAAE0}"/>
          </ac:picMkLst>
        </pc:picChg>
        <pc:picChg chg="del">
          <ac:chgData name="#BRYAN LIM KAI WEN#" userId="f14223b1-ba8b-4437-bf3a-9e2feb2b955b" providerId="ADAL" clId="{4CF0CEF3-16D6-A749-8284-F9FDC229C988}" dt="2022-11-18T07:02:20.315" v="1433" actId="478"/>
          <ac:picMkLst>
            <pc:docMk/>
            <pc:sldMk cId="539448315" sldId="349"/>
            <ac:picMk id="15" creationId="{D22854FC-0E1E-1103-4522-6D25E5797984}"/>
          </ac:picMkLst>
        </pc:picChg>
      </pc:sldChg>
      <pc:sldChg chg="add del">
        <pc:chgData name="#BRYAN LIM KAI WEN#" userId="f14223b1-ba8b-4437-bf3a-9e2feb2b955b" providerId="ADAL" clId="{4CF0CEF3-16D6-A749-8284-F9FDC229C988}" dt="2022-11-18T06:59:20.297" v="1145" actId="2696"/>
        <pc:sldMkLst>
          <pc:docMk/>
          <pc:sldMk cId="654818372" sldId="349"/>
        </pc:sldMkLst>
      </pc:sldChg>
      <pc:sldChg chg="addSp delSp modSp add del mod">
        <pc:chgData name="#BRYAN LIM KAI WEN#" userId="f14223b1-ba8b-4437-bf3a-9e2feb2b955b" providerId="ADAL" clId="{4CF0CEF3-16D6-A749-8284-F9FDC229C988}" dt="2022-11-18T07:02:04.023" v="1431" actId="2696"/>
        <pc:sldMkLst>
          <pc:docMk/>
          <pc:sldMk cId="4293076768" sldId="349"/>
        </pc:sldMkLst>
        <pc:spChg chg="del mod">
          <ac:chgData name="#BRYAN LIM KAI WEN#" userId="f14223b1-ba8b-4437-bf3a-9e2feb2b955b" providerId="ADAL" clId="{4CF0CEF3-16D6-A749-8284-F9FDC229C988}" dt="2022-11-18T07:02:02.126" v="1430" actId="478"/>
          <ac:spMkLst>
            <pc:docMk/>
            <pc:sldMk cId="4293076768" sldId="349"/>
            <ac:spMk id="2" creationId="{F90D3232-9219-F28B-FE83-E2A0EA5CEAB2}"/>
          </ac:spMkLst>
        </pc:spChg>
        <pc:spChg chg="del mod">
          <ac:chgData name="#BRYAN LIM KAI WEN#" userId="f14223b1-ba8b-4437-bf3a-9e2feb2b955b" providerId="ADAL" clId="{4CF0CEF3-16D6-A749-8284-F9FDC229C988}" dt="2022-11-18T07:00:46.113" v="1326" actId="478"/>
          <ac:spMkLst>
            <pc:docMk/>
            <pc:sldMk cId="4293076768" sldId="349"/>
            <ac:spMk id="3" creationId="{4102B1AD-7F28-4033-7EDD-474C7E06BF83}"/>
          </ac:spMkLst>
        </pc:spChg>
        <pc:spChg chg="del mod">
          <ac:chgData name="#BRYAN LIM KAI WEN#" userId="f14223b1-ba8b-4437-bf3a-9e2feb2b955b" providerId="ADAL" clId="{4CF0CEF3-16D6-A749-8284-F9FDC229C988}" dt="2022-11-18T07:00:43.859" v="1325" actId="478"/>
          <ac:spMkLst>
            <pc:docMk/>
            <pc:sldMk cId="4293076768" sldId="349"/>
            <ac:spMk id="5" creationId="{5854244D-4E4C-56AA-41B1-07B930B67D52}"/>
          </ac:spMkLst>
        </pc:spChg>
        <pc:spChg chg="add del mod">
          <ac:chgData name="#BRYAN LIM KAI WEN#" userId="f14223b1-ba8b-4437-bf3a-9e2feb2b955b" providerId="ADAL" clId="{4CF0CEF3-16D6-A749-8284-F9FDC229C988}" dt="2022-11-18T07:00:51.600" v="1329" actId="478"/>
          <ac:spMkLst>
            <pc:docMk/>
            <pc:sldMk cId="4293076768" sldId="349"/>
            <ac:spMk id="6" creationId="{F2FE5999-F354-1A45-5CAA-9A8513CE3A4E}"/>
          </ac:spMkLst>
        </pc:spChg>
        <pc:spChg chg="del">
          <ac:chgData name="#BRYAN LIM KAI WEN#" userId="f14223b1-ba8b-4437-bf3a-9e2feb2b955b" providerId="ADAL" clId="{4CF0CEF3-16D6-A749-8284-F9FDC229C988}" dt="2022-11-18T07:00:50.194" v="1328" actId="478"/>
          <ac:spMkLst>
            <pc:docMk/>
            <pc:sldMk cId="4293076768" sldId="349"/>
            <ac:spMk id="8" creationId="{6C4DE58B-713F-B0B3-9D8C-31236A093F92}"/>
          </ac:spMkLst>
        </pc:spChg>
        <pc:spChg chg="add del mod">
          <ac:chgData name="#BRYAN LIM KAI WEN#" userId="f14223b1-ba8b-4437-bf3a-9e2feb2b955b" providerId="ADAL" clId="{4CF0CEF3-16D6-A749-8284-F9FDC229C988}" dt="2022-11-18T07:00:58.074" v="1332" actId="478"/>
          <ac:spMkLst>
            <pc:docMk/>
            <pc:sldMk cId="4293076768" sldId="349"/>
            <ac:spMk id="9" creationId="{5FF2553B-30AE-189A-D0D5-940C20DEACE7}"/>
          </ac:spMkLst>
        </pc:spChg>
        <pc:spChg chg="add del mod">
          <ac:chgData name="#BRYAN LIM KAI WEN#" userId="f14223b1-ba8b-4437-bf3a-9e2feb2b955b" providerId="ADAL" clId="{4CF0CEF3-16D6-A749-8284-F9FDC229C988}" dt="2022-11-18T07:00:56.208" v="1331" actId="478"/>
          <ac:spMkLst>
            <pc:docMk/>
            <pc:sldMk cId="4293076768" sldId="349"/>
            <ac:spMk id="11" creationId="{864B9789-49CD-4DC2-96CE-3D9BEA44ECB7}"/>
          </ac:spMkLst>
        </pc:spChg>
        <pc:spChg chg="add del mod">
          <ac:chgData name="#BRYAN LIM KAI WEN#" userId="f14223b1-ba8b-4437-bf3a-9e2feb2b955b" providerId="ADAL" clId="{4CF0CEF3-16D6-A749-8284-F9FDC229C988}" dt="2022-11-18T07:01:25.973" v="1353"/>
          <ac:spMkLst>
            <pc:docMk/>
            <pc:sldMk cId="4293076768" sldId="349"/>
            <ac:spMk id="12" creationId="{6E89FE60-4620-D5F9-54D1-246286C43570}"/>
          </ac:spMkLst>
        </pc:spChg>
        <pc:spChg chg="add mod">
          <ac:chgData name="#BRYAN LIM KAI WEN#" userId="f14223b1-ba8b-4437-bf3a-9e2feb2b955b" providerId="ADAL" clId="{4CF0CEF3-16D6-A749-8284-F9FDC229C988}" dt="2022-11-18T07:02:02.126" v="1430" actId="478"/>
          <ac:spMkLst>
            <pc:docMk/>
            <pc:sldMk cId="4293076768" sldId="349"/>
            <ac:spMk id="14" creationId="{0B76A2C7-E7B0-B627-F8CF-AB49A992341B}"/>
          </ac:spMkLst>
        </pc:spChg>
        <pc:spChg chg="mod">
          <ac:chgData name="#BRYAN LIM KAI WEN#" userId="f14223b1-ba8b-4437-bf3a-9e2feb2b955b" providerId="ADAL" clId="{4CF0CEF3-16D6-A749-8284-F9FDC229C988}" dt="2022-11-18T07:01:59.493" v="1429" actId="20577"/>
          <ac:spMkLst>
            <pc:docMk/>
            <pc:sldMk cId="4293076768" sldId="349"/>
            <ac:spMk id="15" creationId="{3E9C395E-E96D-C136-4162-D5493B1C11EC}"/>
          </ac:spMkLst>
        </pc:spChg>
        <pc:spChg chg="del">
          <ac:chgData name="#BRYAN LIM KAI WEN#" userId="f14223b1-ba8b-4437-bf3a-9e2feb2b955b" providerId="ADAL" clId="{4CF0CEF3-16D6-A749-8284-F9FDC229C988}" dt="2022-11-18T07:00:53.664" v="1330" actId="478"/>
          <ac:spMkLst>
            <pc:docMk/>
            <pc:sldMk cId="4293076768" sldId="349"/>
            <ac:spMk id="16" creationId="{A2698896-8BE6-2FF4-C503-858663890E27}"/>
          </ac:spMkLst>
        </pc:spChg>
        <pc:spChg chg="del mod">
          <ac:chgData name="#BRYAN LIM KAI WEN#" userId="f14223b1-ba8b-4437-bf3a-9e2feb2b955b" providerId="ADAL" clId="{4CF0CEF3-16D6-A749-8284-F9FDC229C988}" dt="2022-11-18T07:00:48.439" v="1327" actId="478"/>
          <ac:spMkLst>
            <pc:docMk/>
            <pc:sldMk cId="4293076768" sldId="349"/>
            <ac:spMk id="22" creationId="{29790854-6AE7-6367-3BA5-09BC813D3D41}"/>
          </ac:spMkLst>
        </pc:spChg>
        <pc:picChg chg="del">
          <ac:chgData name="#BRYAN LIM KAI WEN#" userId="f14223b1-ba8b-4437-bf3a-9e2feb2b955b" providerId="ADAL" clId="{4CF0CEF3-16D6-A749-8284-F9FDC229C988}" dt="2022-11-18T07:00:11.789" v="1262" actId="478"/>
          <ac:picMkLst>
            <pc:docMk/>
            <pc:sldMk cId="4293076768" sldId="349"/>
            <ac:picMk id="25" creationId="{7DF77984-8BAC-3427-5305-85904BC460BA}"/>
          </ac:picMkLst>
        </pc:picChg>
        <pc:picChg chg="del">
          <ac:chgData name="#BRYAN LIM KAI WEN#" userId="f14223b1-ba8b-4437-bf3a-9e2feb2b955b" providerId="ADAL" clId="{4CF0CEF3-16D6-A749-8284-F9FDC229C988}" dt="2022-11-18T07:00:15.160" v="1263" actId="478"/>
          <ac:picMkLst>
            <pc:docMk/>
            <pc:sldMk cId="4293076768" sldId="349"/>
            <ac:picMk id="26" creationId="{D73BA855-9FFC-E18E-D8CC-E8CEEE9CFA63}"/>
          </ac:picMkLst>
        </pc:picChg>
      </pc:sldChg>
      <pc:sldChg chg="add modTransition">
        <pc:chgData name="#BRYAN LIM KAI WEN#" userId="f14223b1-ba8b-4437-bf3a-9e2feb2b955b" providerId="ADAL" clId="{4CF0CEF3-16D6-A749-8284-F9FDC229C988}" dt="2022-11-18T07:36:45.463" v="1668"/>
        <pc:sldMkLst>
          <pc:docMk/>
          <pc:sldMk cId="3927083935" sldId="351"/>
        </pc:sldMkLst>
      </pc:sldChg>
      <pc:sldChg chg="delSp modSp add del mod">
        <pc:chgData name="#BRYAN LIM KAI WEN#" userId="f14223b1-ba8b-4437-bf3a-9e2feb2b955b" providerId="ADAL" clId="{4CF0CEF3-16D6-A749-8284-F9FDC229C988}" dt="2022-11-18T08:21:39.873" v="1767" actId="2696"/>
        <pc:sldMkLst>
          <pc:docMk/>
          <pc:sldMk cId="4153823208" sldId="356"/>
        </pc:sldMkLst>
        <pc:spChg chg="mod">
          <ac:chgData name="#BRYAN LIM KAI WEN#" userId="f14223b1-ba8b-4437-bf3a-9e2feb2b955b" providerId="ADAL" clId="{4CF0CEF3-16D6-A749-8284-F9FDC229C988}" dt="2022-11-18T08:21:23.029" v="1761" actId="20577"/>
          <ac:spMkLst>
            <pc:docMk/>
            <pc:sldMk cId="4153823208" sldId="356"/>
            <ac:spMk id="2" creationId="{1E3E6B67-4EB5-453B-999D-1BE08B0D14FD}"/>
          </ac:spMkLst>
        </pc:spChg>
        <pc:spChg chg="del">
          <ac:chgData name="#BRYAN LIM KAI WEN#" userId="f14223b1-ba8b-4437-bf3a-9e2feb2b955b" providerId="ADAL" clId="{4CF0CEF3-16D6-A749-8284-F9FDC229C988}" dt="2022-11-18T08:21:32.993" v="1765" actId="478"/>
          <ac:spMkLst>
            <pc:docMk/>
            <pc:sldMk cId="4153823208" sldId="356"/>
            <ac:spMk id="18" creationId="{867CA637-C371-6314-23A8-B2E07FB2711D}"/>
          </ac:spMkLst>
        </pc:spChg>
        <pc:spChg chg="del mod">
          <ac:chgData name="#BRYAN LIM KAI WEN#" userId="f14223b1-ba8b-4437-bf3a-9e2feb2b955b" providerId="ADAL" clId="{4CF0CEF3-16D6-A749-8284-F9FDC229C988}" dt="2022-11-18T08:21:30.771" v="1764" actId="478"/>
          <ac:spMkLst>
            <pc:docMk/>
            <pc:sldMk cId="4153823208" sldId="356"/>
            <ac:spMk id="21" creationId="{14B35183-53FF-3309-0B4A-68B0054A5545}"/>
          </ac:spMkLst>
        </pc:spChg>
        <pc:picChg chg="del">
          <ac:chgData name="#BRYAN LIM KAI WEN#" userId="f14223b1-ba8b-4437-bf3a-9e2feb2b955b" providerId="ADAL" clId="{4CF0CEF3-16D6-A749-8284-F9FDC229C988}" dt="2022-11-18T08:21:28.963" v="1762" actId="478"/>
          <ac:picMkLst>
            <pc:docMk/>
            <pc:sldMk cId="4153823208" sldId="356"/>
            <ac:picMk id="3" creationId="{BB1B5ED9-A2D4-C3AC-1AE0-0F9291BFA073}"/>
          </ac:picMkLst>
        </pc:picChg>
      </pc:sldChg>
      <pc:sldChg chg="addSp delSp modSp add del mod delAnim modAnim">
        <pc:chgData name="#BRYAN LIM KAI WEN#" userId="f14223b1-ba8b-4437-bf3a-9e2feb2b955b" providerId="ADAL" clId="{4CF0CEF3-16D6-A749-8284-F9FDC229C988}" dt="2022-11-18T09:13:21.024" v="2201" actId="478"/>
        <pc:sldMkLst>
          <pc:docMk/>
          <pc:sldMk cId="3002152455" sldId="357"/>
        </pc:sldMkLst>
        <pc:spChg chg="mod">
          <ac:chgData name="#BRYAN LIM KAI WEN#" userId="f14223b1-ba8b-4437-bf3a-9e2feb2b955b" providerId="ADAL" clId="{4CF0CEF3-16D6-A749-8284-F9FDC229C988}" dt="2022-11-18T08:21:48.924" v="1788" actId="20577"/>
          <ac:spMkLst>
            <pc:docMk/>
            <pc:sldMk cId="3002152455" sldId="357"/>
            <ac:spMk id="2" creationId="{C9BDD1D4-BF63-7990-9AA8-0EB5CD02C576}"/>
          </ac:spMkLst>
        </pc:spChg>
        <pc:spChg chg="add del mod">
          <ac:chgData name="#BRYAN LIM KAI WEN#" userId="f14223b1-ba8b-4437-bf3a-9e2feb2b955b" providerId="ADAL" clId="{4CF0CEF3-16D6-A749-8284-F9FDC229C988}" dt="2022-11-18T08:23:20.895" v="1882" actId="478"/>
          <ac:spMkLst>
            <pc:docMk/>
            <pc:sldMk cId="3002152455" sldId="357"/>
            <ac:spMk id="3" creationId="{CB136B2C-9AFD-DE22-81D5-A0F54F321792}"/>
          </ac:spMkLst>
        </pc:spChg>
        <pc:spChg chg="del">
          <ac:chgData name="#BRYAN LIM KAI WEN#" userId="f14223b1-ba8b-4437-bf3a-9e2feb2b955b" providerId="ADAL" clId="{4CF0CEF3-16D6-A749-8284-F9FDC229C988}" dt="2022-11-18T08:21:50.680" v="1789" actId="478"/>
          <ac:spMkLst>
            <pc:docMk/>
            <pc:sldMk cId="3002152455" sldId="357"/>
            <ac:spMk id="4" creationId="{C1D01081-630A-702D-7A41-1A70E979F081}"/>
          </ac:spMkLst>
        </pc:spChg>
        <pc:spChg chg="del">
          <ac:chgData name="#BRYAN LIM KAI WEN#" userId="f14223b1-ba8b-4437-bf3a-9e2feb2b955b" providerId="ADAL" clId="{4CF0CEF3-16D6-A749-8284-F9FDC229C988}" dt="2022-11-18T08:21:54.659" v="1791" actId="478"/>
          <ac:spMkLst>
            <pc:docMk/>
            <pc:sldMk cId="3002152455" sldId="357"/>
            <ac:spMk id="5" creationId="{A1D1A456-EEDC-5ACE-A07D-32D88CF82B39}"/>
          </ac:spMkLst>
        </pc:spChg>
        <pc:spChg chg="del">
          <ac:chgData name="#BRYAN LIM KAI WEN#" userId="f14223b1-ba8b-4437-bf3a-9e2feb2b955b" providerId="ADAL" clId="{4CF0CEF3-16D6-A749-8284-F9FDC229C988}" dt="2022-11-18T08:21:57.324" v="1794" actId="478"/>
          <ac:spMkLst>
            <pc:docMk/>
            <pc:sldMk cId="3002152455" sldId="357"/>
            <ac:spMk id="6" creationId="{67EE9932-8076-96A8-E6DD-A455BA7FC127}"/>
          </ac:spMkLst>
        </pc:spChg>
        <pc:spChg chg="del">
          <ac:chgData name="#BRYAN LIM KAI WEN#" userId="f14223b1-ba8b-4437-bf3a-9e2feb2b955b" providerId="ADAL" clId="{4CF0CEF3-16D6-A749-8284-F9FDC229C988}" dt="2022-11-18T08:21:53.071" v="1790" actId="478"/>
          <ac:spMkLst>
            <pc:docMk/>
            <pc:sldMk cId="3002152455" sldId="357"/>
            <ac:spMk id="7" creationId="{91C1D33B-AC9C-AB00-1CC3-BD811513CD24}"/>
          </ac:spMkLst>
        </pc:spChg>
        <pc:spChg chg="del">
          <ac:chgData name="#BRYAN LIM KAI WEN#" userId="f14223b1-ba8b-4437-bf3a-9e2feb2b955b" providerId="ADAL" clId="{4CF0CEF3-16D6-A749-8284-F9FDC229C988}" dt="2022-11-18T08:21:55.598" v="1792" actId="478"/>
          <ac:spMkLst>
            <pc:docMk/>
            <pc:sldMk cId="3002152455" sldId="357"/>
            <ac:spMk id="9" creationId="{5C254336-23CE-38DB-B8F8-D6AEFD9CFB5E}"/>
          </ac:spMkLst>
        </pc:spChg>
        <pc:spChg chg="del">
          <ac:chgData name="#BRYAN LIM KAI WEN#" userId="f14223b1-ba8b-4437-bf3a-9e2feb2b955b" providerId="ADAL" clId="{4CF0CEF3-16D6-A749-8284-F9FDC229C988}" dt="2022-11-18T08:21:56.568" v="1793" actId="478"/>
          <ac:spMkLst>
            <pc:docMk/>
            <pc:sldMk cId="3002152455" sldId="357"/>
            <ac:spMk id="10" creationId="{23D96DCF-C232-87A0-8F44-1918A76F4421}"/>
          </ac:spMkLst>
        </pc:spChg>
        <pc:spChg chg="add mod">
          <ac:chgData name="#BRYAN LIM KAI WEN#" userId="f14223b1-ba8b-4437-bf3a-9e2feb2b955b" providerId="ADAL" clId="{4CF0CEF3-16D6-A749-8284-F9FDC229C988}" dt="2022-11-18T08:49:33.822" v="2076" actId="255"/>
          <ac:spMkLst>
            <pc:docMk/>
            <pc:sldMk cId="3002152455" sldId="357"/>
            <ac:spMk id="11" creationId="{EA85B60C-E816-7000-3DB7-6B454EECC564}"/>
          </ac:spMkLst>
        </pc:spChg>
        <pc:spChg chg="add del">
          <ac:chgData name="#BRYAN LIM KAI WEN#" userId="f14223b1-ba8b-4437-bf3a-9e2feb2b955b" providerId="ADAL" clId="{4CF0CEF3-16D6-A749-8284-F9FDC229C988}" dt="2022-11-18T08:49:41.943" v="2078" actId="478"/>
          <ac:spMkLst>
            <pc:docMk/>
            <pc:sldMk cId="3002152455" sldId="357"/>
            <ac:spMk id="12" creationId="{4697EE95-A54B-4D31-78B0-2807A4CC083A}"/>
          </ac:spMkLst>
        </pc:spChg>
        <pc:spChg chg="add del">
          <ac:chgData name="#BRYAN LIM KAI WEN#" userId="f14223b1-ba8b-4437-bf3a-9e2feb2b955b" providerId="ADAL" clId="{4CF0CEF3-16D6-A749-8284-F9FDC229C988}" dt="2022-11-18T08:51:51.668" v="2108" actId="478"/>
          <ac:spMkLst>
            <pc:docMk/>
            <pc:sldMk cId="3002152455" sldId="357"/>
            <ac:spMk id="12" creationId="{B7003C4D-21DB-4EFE-AECC-970D47CC2B59}"/>
          </ac:spMkLst>
        </pc:spChg>
        <pc:spChg chg="add del mod">
          <ac:chgData name="#BRYAN LIM KAI WEN#" userId="f14223b1-ba8b-4437-bf3a-9e2feb2b955b" providerId="ADAL" clId="{4CF0CEF3-16D6-A749-8284-F9FDC229C988}" dt="2022-11-18T08:50:19.617" v="2089" actId="478"/>
          <ac:spMkLst>
            <pc:docMk/>
            <pc:sldMk cId="3002152455" sldId="357"/>
            <ac:spMk id="13" creationId="{27189B8A-10D4-69A8-E285-F5A05C8B8689}"/>
          </ac:spMkLst>
        </pc:spChg>
        <pc:spChg chg="add del mod">
          <ac:chgData name="#BRYAN LIM KAI WEN#" userId="f14223b1-ba8b-4437-bf3a-9e2feb2b955b" providerId="ADAL" clId="{4CF0CEF3-16D6-A749-8284-F9FDC229C988}" dt="2022-11-18T08:55:18.368" v="2160" actId="478"/>
          <ac:spMkLst>
            <pc:docMk/>
            <pc:sldMk cId="3002152455" sldId="357"/>
            <ac:spMk id="27" creationId="{EC3409AA-6A6B-771D-5263-76578B61EB6B}"/>
          </ac:spMkLst>
        </pc:spChg>
        <pc:spChg chg="add del mod">
          <ac:chgData name="#BRYAN LIM KAI WEN#" userId="f14223b1-ba8b-4437-bf3a-9e2feb2b955b" providerId="ADAL" clId="{4CF0CEF3-16D6-A749-8284-F9FDC229C988}" dt="2022-11-18T09:13:21.024" v="2201" actId="478"/>
          <ac:spMkLst>
            <pc:docMk/>
            <pc:sldMk cId="3002152455" sldId="357"/>
            <ac:spMk id="28" creationId="{CBB597A8-8D9B-FC50-F74E-3218FE992E72}"/>
          </ac:spMkLst>
        </pc:spChg>
        <pc:picChg chg="add del mod">
          <ac:chgData name="#BRYAN LIM KAI WEN#" userId="f14223b1-ba8b-4437-bf3a-9e2feb2b955b" providerId="ADAL" clId="{4CF0CEF3-16D6-A749-8284-F9FDC229C988}" dt="2022-11-18T09:13:19.282" v="2199" actId="478"/>
          <ac:picMkLst>
            <pc:docMk/>
            <pc:sldMk cId="3002152455" sldId="357"/>
            <ac:picMk id="29" creationId="{7D79EC16-9A5B-D066-7F77-2B5B7E15244A}"/>
          </ac:picMkLst>
        </pc:picChg>
        <pc:inkChg chg="add del">
          <ac:chgData name="#BRYAN LIM KAI WEN#" userId="f14223b1-ba8b-4437-bf3a-9e2feb2b955b" providerId="ADAL" clId="{4CF0CEF3-16D6-A749-8284-F9FDC229C988}" dt="2022-11-18T08:51:15.087" v="2103"/>
          <ac:inkMkLst>
            <pc:docMk/>
            <pc:sldMk cId="3002152455" sldId="357"/>
            <ac:inkMk id="24" creationId="{BF032B3D-B875-8595-DE28-5E241D418A6E}"/>
          </ac:inkMkLst>
        </pc:inkChg>
        <pc:inkChg chg="add del">
          <ac:chgData name="#BRYAN LIM KAI WEN#" userId="f14223b1-ba8b-4437-bf3a-9e2feb2b955b" providerId="ADAL" clId="{4CF0CEF3-16D6-A749-8284-F9FDC229C988}" dt="2022-11-18T08:51:39.918" v="2105" actId="478"/>
          <ac:inkMkLst>
            <pc:docMk/>
            <pc:sldMk cId="3002152455" sldId="357"/>
            <ac:inkMk id="25" creationId="{610E20B5-E97A-A8BF-6FB3-AB7B0A9620A6}"/>
          </ac:inkMkLst>
        </pc:inkChg>
        <pc:inkChg chg="add del">
          <ac:chgData name="#BRYAN LIM KAI WEN#" userId="f14223b1-ba8b-4437-bf3a-9e2feb2b955b" providerId="ADAL" clId="{4CF0CEF3-16D6-A749-8284-F9FDC229C988}" dt="2022-11-18T08:51:50.023" v="2107" actId="34122"/>
          <ac:inkMkLst>
            <pc:docMk/>
            <pc:sldMk cId="3002152455" sldId="357"/>
            <ac:inkMk id="26" creationId="{A26AE28F-496D-45F7-616D-52DCEC10B191}"/>
          </ac:inkMkLst>
        </pc:inkChg>
        <pc:cxnChg chg="add del mod">
          <ac:chgData name="#BRYAN LIM KAI WEN#" userId="f14223b1-ba8b-4437-bf3a-9e2feb2b955b" providerId="ADAL" clId="{4CF0CEF3-16D6-A749-8284-F9FDC229C988}" dt="2022-11-18T08:50:37.102" v="2094" actId="478"/>
          <ac:cxnSpMkLst>
            <pc:docMk/>
            <pc:sldMk cId="3002152455" sldId="357"/>
            <ac:cxnSpMk id="15" creationId="{9D3D7F2A-C033-D14D-DC20-CF05EE6F6DB7}"/>
          </ac:cxnSpMkLst>
        </pc:cxnChg>
        <pc:cxnChg chg="add del mod">
          <ac:chgData name="#BRYAN LIM KAI WEN#" userId="f14223b1-ba8b-4437-bf3a-9e2feb2b955b" providerId="ADAL" clId="{4CF0CEF3-16D6-A749-8284-F9FDC229C988}" dt="2022-11-18T08:51:03.377" v="2101" actId="478"/>
          <ac:cxnSpMkLst>
            <pc:docMk/>
            <pc:sldMk cId="3002152455" sldId="357"/>
            <ac:cxnSpMk id="19" creationId="{E0C844E3-798A-50D1-0D31-7892A79C32F2}"/>
          </ac:cxnSpMkLst>
        </pc:cxnChg>
        <pc:cxnChg chg="add del mod">
          <ac:chgData name="#BRYAN LIM KAI WEN#" userId="f14223b1-ba8b-4437-bf3a-9e2feb2b955b" providerId="ADAL" clId="{4CF0CEF3-16D6-A749-8284-F9FDC229C988}" dt="2022-11-18T08:55:34.322" v="2164" actId="478"/>
          <ac:cxnSpMkLst>
            <pc:docMk/>
            <pc:sldMk cId="3002152455" sldId="357"/>
            <ac:cxnSpMk id="31" creationId="{B89FB520-C532-7402-2228-D323A35E05A0}"/>
          </ac:cxnSpMkLst>
        </pc:cxnChg>
        <pc:cxnChg chg="add del mod">
          <ac:chgData name="#BRYAN LIM KAI WEN#" userId="f14223b1-ba8b-4437-bf3a-9e2feb2b955b" providerId="ADAL" clId="{4CF0CEF3-16D6-A749-8284-F9FDC229C988}" dt="2022-11-18T09:13:18.764" v="2198" actId="478"/>
          <ac:cxnSpMkLst>
            <pc:docMk/>
            <pc:sldMk cId="3002152455" sldId="357"/>
            <ac:cxnSpMk id="33" creationId="{F9D9C6D4-832E-77C3-EE4E-C180CF3FAB51}"/>
          </ac:cxnSpMkLst>
        </pc:cxnChg>
      </pc:sldChg>
      <pc:sldChg chg="add del">
        <pc:chgData name="#BRYAN LIM KAI WEN#" userId="f14223b1-ba8b-4437-bf3a-9e2feb2b955b" providerId="ADAL" clId="{4CF0CEF3-16D6-A749-8284-F9FDC229C988}" dt="2022-11-18T09:12:50.257" v="2188" actId="2696"/>
        <pc:sldMkLst>
          <pc:docMk/>
          <pc:sldMk cId="1088750817" sldId="360"/>
        </pc:sldMkLst>
      </pc:sldChg>
      <pc:sldChg chg="new del">
        <pc:chgData name="#BRYAN LIM KAI WEN#" userId="f14223b1-ba8b-4437-bf3a-9e2feb2b955b" providerId="ADAL" clId="{4CF0CEF3-16D6-A749-8284-F9FDC229C988}" dt="2022-11-18T09:12:59.681" v="2191" actId="2696"/>
        <pc:sldMkLst>
          <pc:docMk/>
          <pc:sldMk cId="4040114728" sldId="360"/>
        </pc:sldMkLst>
      </pc:sldChg>
      <pc:sldChg chg="add">
        <pc:chgData name="#BRYAN LIM KAI WEN#" userId="f14223b1-ba8b-4437-bf3a-9e2feb2b955b" providerId="ADAL" clId="{4CF0CEF3-16D6-A749-8284-F9FDC229C988}" dt="2022-11-18T09:12:58.027" v="2190"/>
        <pc:sldMkLst>
          <pc:docMk/>
          <pc:sldMk cId="3955850417" sldId="361"/>
        </pc:sldMkLst>
      </pc:sldChg>
      <pc:sldChg chg="add">
        <pc:chgData name="#BRYAN LIM KAI WEN#" userId="f14223b1-ba8b-4437-bf3a-9e2feb2b955b" providerId="ADAL" clId="{4CF0CEF3-16D6-A749-8284-F9FDC229C988}" dt="2022-11-18T09:13:15.066" v="2197" actId="2890"/>
        <pc:sldMkLst>
          <pc:docMk/>
          <pc:sldMk cId="404317044" sldId="362"/>
        </pc:sldMkLst>
      </pc:sldChg>
      <pc:sldChg chg="add">
        <pc:chgData name="#BRYAN LIM KAI WEN#" userId="f14223b1-ba8b-4437-bf3a-9e2feb2b955b" providerId="ADAL" clId="{4CF0CEF3-16D6-A749-8284-F9FDC229C988}" dt="2022-11-18T09:13:25.804" v="2202" actId="2890"/>
        <pc:sldMkLst>
          <pc:docMk/>
          <pc:sldMk cId="2432893073" sldId="363"/>
        </pc:sldMkLst>
      </pc:sldChg>
    </pc:docChg>
  </pc:docChgLst>
  <pc:docChgLst>
    <pc:chgData name="#CHALAMALASETTI SREE VAISHNAVI#" userId="S::sreevais001@e.ntu.edu.sg::5946f954-283a-4255-9f7b-1a94836e5178" providerId="AD" clId="Web-{BCC2CA9F-EA41-46F2-9CE1-A47E6E488B39}"/>
    <pc:docChg chg="addSld delSld sldOrd">
      <pc:chgData name="#CHALAMALASETTI SREE VAISHNAVI#" userId="S::sreevais001@e.ntu.edu.sg::5946f954-283a-4255-9f7b-1a94836e5178" providerId="AD" clId="Web-{BCC2CA9F-EA41-46F2-9CE1-A47E6E488B39}" dt="2022-11-17T17:35:04.053" v="6"/>
      <pc:docMkLst>
        <pc:docMk/>
      </pc:docMkLst>
      <pc:sldChg chg="new ord">
        <pc:chgData name="#CHALAMALASETTI SREE VAISHNAVI#" userId="S::sreevais001@e.ntu.edu.sg::5946f954-283a-4255-9f7b-1a94836e5178" providerId="AD" clId="Web-{BCC2CA9F-EA41-46F2-9CE1-A47E6E488B39}" dt="2022-11-17T17:34:50.474" v="3"/>
        <pc:sldMkLst>
          <pc:docMk/>
          <pc:sldMk cId="1932643731" sldId="325"/>
        </pc:sldMkLst>
      </pc:sldChg>
      <pc:sldChg chg="new del">
        <pc:chgData name="#CHALAMALASETTI SREE VAISHNAVI#" userId="S::sreevais001@e.ntu.edu.sg::5946f954-283a-4255-9f7b-1a94836e5178" providerId="AD" clId="Web-{BCC2CA9F-EA41-46F2-9CE1-A47E6E488B39}" dt="2022-11-17T17:34:41.412" v="1"/>
        <pc:sldMkLst>
          <pc:docMk/>
          <pc:sldMk cId="3182560912" sldId="325"/>
        </pc:sldMkLst>
      </pc:sldChg>
      <pc:sldChg chg="new">
        <pc:chgData name="#CHALAMALASETTI SREE VAISHNAVI#" userId="S::sreevais001@e.ntu.edu.sg::5946f954-283a-4255-9f7b-1a94836e5178" providerId="AD" clId="Web-{BCC2CA9F-EA41-46F2-9CE1-A47E6E488B39}" dt="2022-11-17T17:34:59.209" v="4"/>
        <pc:sldMkLst>
          <pc:docMk/>
          <pc:sldMk cId="824375101" sldId="326"/>
        </pc:sldMkLst>
      </pc:sldChg>
      <pc:sldChg chg="new">
        <pc:chgData name="#CHALAMALASETTI SREE VAISHNAVI#" userId="S::sreevais001@e.ntu.edu.sg::5946f954-283a-4255-9f7b-1a94836e5178" providerId="AD" clId="Web-{BCC2CA9F-EA41-46F2-9CE1-A47E6E488B39}" dt="2022-11-17T17:35:01.568" v="5"/>
        <pc:sldMkLst>
          <pc:docMk/>
          <pc:sldMk cId="3695323999" sldId="327"/>
        </pc:sldMkLst>
      </pc:sldChg>
      <pc:sldChg chg="new">
        <pc:chgData name="#CHALAMALASETTI SREE VAISHNAVI#" userId="S::sreevais001@e.ntu.edu.sg::5946f954-283a-4255-9f7b-1a94836e5178" providerId="AD" clId="Web-{BCC2CA9F-EA41-46F2-9CE1-A47E6E488B39}" dt="2022-11-17T17:35:04.053" v="6"/>
        <pc:sldMkLst>
          <pc:docMk/>
          <pc:sldMk cId="1747592400" sldId="328"/>
        </pc:sldMkLst>
      </pc:sldChg>
    </pc:docChg>
  </pc:docChgLst>
  <pc:docChgLst>
    <pc:chgData name="#GUO CHENRUI#" userId="S::guoc0009@e.ntu.edu.sg::b98a3d8e-186a-4722-b3b9-7aa4623bd374" providerId="AD" clId="Web-{EF4F8E94-07EF-4E13-9C4B-F8AE6B257C74}"/>
    <pc:docChg chg="modSld">
      <pc:chgData name="#GUO CHENRUI#" userId="S::guoc0009@e.ntu.edu.sg::b98a3d8e-186a-4722-b3b9-7aa4623bd374" providerId="AD" clId="Web-{EF4F8E94-07EF-4E13-9C4B-F8AE6B257C74}" dt="2022-11-17T14:41:26.762" v="2" actId="20577"/>
      <pc:docMkLst>
        <pc:docMk/>
      </pc:docMkLst>
      <pc:sldChg chg="modSp">
        <pc:chgData name="#GUO CHENRUI#" userId="S::guoc0009@e.ntu.edu.sg::b98a3d8e-186a-4722-b3b9-7aa4623bd374" providerId="AD" clId="Web-{EF4F8E94-07EF-4E13-9C4B-F8AE6B257C74}" dt="2022-11-17T14:41:26.762" v="2" actId="20577"/>
        <pc:sldMkLst>
          <pc:docMk/>
          <pc:sldMk cId="3011332700" sldId="305"/>
        </pc:sldMkLst>
        <pc:spChg chg="mod">
          <ac:chgData name="#GUO CHENRUI#" userId="S::guoc0009@e.ntu.edu.sg::b98a3d8e-186a-4722-b3b9-7aa4623bd374" providerId="AD" clId="Web-{EF4F8E94-07EF-4E13-9C4B-F8AE6B257C74}" dt="2022-11-17T14:41:26.762" v="2" actId="20577"/>
          <ac:spMkLst>
            <pc:docMk/>
            <pc:sldMk cId="3011332700" sldId="305"/>
            <ac:spMk id="227" creationId="{00000000-0000-0000-0000-000000000000}"/>
          </ac:spMkLst>
        </pc:spChg>
      </pc:sldChg>
    </pc:docChg>
  </pc:docChgLst>
  <pc:docChgLst>
    <pc:chgData name="#CHALAMALASETTI SREE VAISHNAVI#" userId="5946f954-283a-4255-9f7b-1a94836e5178" providerId="ADAL" clId="{C3AD099A-3C21-4021-A5D2-528FE25E85F2}"/>
    <pc:docChg chg="modSld">
      <pc:chgData name="#CHALAMALASETTI SREE VAISHNAVI#" userId="5946f954-283a-4255-9f7b-1a94836e5178" providerId="ADAL" clId="{C3AD099A-3C21-4021-A5D2-528FE25E85F2}" dt="2022-11-17T18:37:27.519" v="28" actId="20577"/>
      <pc:docMkLst>
        <pc:docMk/>
      </pc:docMkLst>
      <pc:sldChg chg="modAnim">
        <pc:chgData name="#CHALAMALASETTI SREE VAISHNAVI#" userId="5946f954-283a-4255-9f7b-1a94836e5178" providerId="ADAL" clId="{C3AD099A-3C21-4021-A5D2-528FE25E85F2}" dt="2022-11-17T18:33:52.465" v="1"/>
        <pc:sldMkLst>
          <pc:docMk/>
          <pc:sldMk cId="1932643731" sldId="325"/>
        </pc:sldMkLst>
      </pc:sldChg>
      <pc:sldChg chg="modAnim">
        <pc:chgData name="#CHALAMALASETTI SREE VAISHNAVI#" userId="5946f954-283a-4255-9f7b-1a94836e5178" providerId="ADAL" clId="{C3AD099A-3C21-4021-A5D2-528FE25E85F2}" dt="2022-11-17T18:34:35.098" v="8"/>
        <pc:sldMkLst>
          <pc:docMk/>
          <pc:sldMk cId="824375101" sldId="326"/>
        </pc:sldMkLst>
      </pc:sldChg>
      <pc:sldChg chg="modAnim">
        <pc:chgData name="#CHALAMALASETTI SREE VAISHNAVI#" userId="5946f954-283a-4255-9f7b-1a94836e5178" providerId="ADAL" clId="{C3AD099A-3C21-4021-A5D2-528FE25E85F2}" dt="2022-11-17T18:34:57.974" v="11"/>
        <pc:sldMkLst>
          <pc:docMk/>
          <pc:sldMk cId="3695323999" sldId="327"/>
        </pc:sldMkLst>
      </pc:sldChg>
      <pc:sldChg chg="modSp modAnim">
        <pc:chgData name="#CHALAMALASETTI SREE VAISHNAVI#" userId="5946f954-283a-4255-9f7b-1a94836e5178" providerId="ADAL" clId="{C3AD099A-3C21-4021-A5D2-528FE25E85F2}" dt="2022-11-17T18:37:27.519" v="28" actId="20577"/>
        <pc:sldMkLst>
          <pc:docMk/>
          <pc:sldMk cId="1747592400" sldId="328"/>
        </pc:sldMkLst>
        <pc:spChg chg="mod">
          <ac:chgData name="#CHALAMALASETTI SREE VAISHNAVI#" userId="5946f954-283a-4255-9f7b-1a94836e5178" providerId="ADAL" clId="{C3AD099A-3C21-4021-A5D2-528FE25E85F2}" dt="2022-11-17T18:37:27.519" v="28" actId="20577"/>
          <ac:spMkLst>
            <pc:docMk/>
            <pc:sldMk cId="1747592400" sldId="328"/>
            <ac:spMk id="5" creationId="{EE8FF501-C9DA-1C6E-8841-18C14E664FB1}"/>
          </ac:spMkLst>
        </pc:spChg>
      </pc:sldChg>
      <pc:sldChg chg="modAnim">
        <pc:chgData name="#CHALAMALASETTI SREE VAISHNAVI#" userId="5946f954-283a-4255-9f7b-1a94836e5178" providerId="ADAL" clId="{C3AD099A-3C21-4021-A5D2-528FE25E85F2}" dt="2022-11-17T18:36:40.482" v="24"/>
        <pc:sldMkLst>
          <pc:docMk/>
          <pc:sldMk cId="1617675370" sldId="332"/>
        </pc:sldMkLst>
      </pc:sldChg>
      <pc:sldChg chg="modAnim">
        <pc:chgData name="#CHALAMALASETTI SREE VAISHNAVI#" userId="5946f954-283a-4255-9f7b-1a94836e5178" providerId="ADAL" clId="{C3AD099A-3C21-4021-A5D2-528FE25E85F2}" dt="2022-11-17T18:35:11.623" v="13"/>
        <pc:sldMkLst>
          <pc:docMk/>
          <pc:sldMk cId="3391417736" sldId="335"/>
        </pc:sldMkLst>
      </pc:sldChg>
      <pc:sldChg chg="modSp mod modAnim">
        <pc:chgData name="#CHALAMALASETTI SREE VAISHNAVI#" userId="5946f954-283a-4255-9f7b-1a94836e5178" providerId="ADAL" clId="{C3AD099A-3C21-4021-A5D2-528FE25E85F2}" dt="2022-11-17T18:36:19.706" v="21"/>
        <pc:sldMkLst>
          <pc:docMk/>
          <pc:sldMk cId="1966643833" sldId="336"/>
        </pc:sldMkLst>
        <pc:picChg chg="mod">
          <ac:chgData name="#CHALAMALASETTI SREE VAISHNAVI#" userId="5946f954-283a-4255-9f7b-1a94836e5178" providerId="ADAL" clId="{C3AD099A-3C21-4021-A5D2-528FE25E85F2}" dt="2022-11-17T18:35:28.361" v="14" actId="1076"/>
          <ac:picMkLst>
            <pc:docMk/>
            <pc:sldMk cId="1966643833" sldId="336"/>
            <ac:picMk id="7" creationId="{EC5F46F0-544B-99B8-6229-F49852D46779}"/>
          </ac:picMkLst>
        </pc:picChg>
      </pc:sldChg>
      <pc:sldChg chg="modAnim">
        <pc:chgData name="#CHALAMALASETTI SREE VAISHNAVI#" userId="5946f954-283a-4255-9f7b-1a94836e5178" providerId="ADAL" clId="{C3AD099A-3C21-4021-A5D2-528FE25E85F2}" dt="2022-11-17T18:35:55.911" v="17"/>
        <pc:sldMkLst>
          <pc:docMk/>
          <pc:sldMk cId="4292575652" sldId="337"/>
        </pc:sldMkLst>
      </pc:sldChg>
      <pc:sldChg chg="modAnim">
        <pc:chgData name="#CHALAMALASETTI SREE VAISHNAVI#" userId="5946f954-283a-4255-9f7b-1a94836e5178" providerId="ADAL" clId="{C3AD099A-3C21-4021-A5D2-528FE25E85F2}" dt="2022-11-17T18:36:04.460" v="20"/>
        <pc:sldMkLst>
          <pc:docMk/>
          <pc:sldMk cId="3204419232" sldId="339"/>
        </pc:sldMkLst>
      </pc:sldChg>
    </pc:docChg>
  </pc:docChgLst>
  <pc:docChgLst>
    <pc:chgData name="#CHALAMALASETTI SREE VAISHNAVI#" userId="S::sreevais001@e.ntu.edu.sg::5946f954-283a-4255-9f7b-1a94836e5178" providerId="AD" clId="Web-{0D2DAF7D-E1F7-420B-9945-266A651FC57E}"/>
    <pc:docChg chg="modSld">
      <pc:chgData name="#CHALAMALASETTI SREE VAISHNAVI#" userId="S::sreevais001@e.ntu.edu.sg::5946f954-283a-4255-9f7b-1a94836e5178" providerId="AD" clId="Web-{0D2DAF7D-E1F7-420B-9945-266A651FC57E}" dt="2022-11-17T15:48:34.404" v="9" actId="1076"/>
      <pc:docMkLst>
        <pc:docMk/>
      </pc:docMkLst>
      <pc:sldChg chg="modSp">
        <pc:chgData name="#CHALAMALASETTI SREE VAISHNAVI#" userId="S::sreevais001@e.ntu.edu.sg::5946f954-283a-4255-9f7b-1a94836e5178" providerId="AD" clId="Web-{0D2DAF7D-E1F7-420B-9945-266A651FC57E}" dt="2022-11-17T15:48:34.404" v="9" actId="1076"/>
        <pc:sldMkLst>
          <pc:docMk/>
          <pc:sldMk cId="3011332700" sldId="305"/>
        </pc:sldMkLst>
        <pc:spChg chg="mod">
          <ac:chgData name="#CHALAMALASETTI SREE VAISHNAVI#" userId="S::sreevais001@e.ntu.edu.sg::5946f954-283a-4255-9f7b-1a94836e5178" providerId="AD" clId="Web-{0D2DAF7D-E1F7-420B-9945-266A651FC57E}" dt="2022-11-17T15:48:34.404" v="9" actId="1076"/>
          <ac:spMkLst>
            <pc:docMk/>
            <pc:sldMk cId="3011332700" sldId="305"/>
            <ac:spMk id="227" creationId="{00000000-0000-0000-0000-000000000000}"/>
          </ac:spMkLst>
        </pc:spChg>
      </pc:sldChg>
    </pc:docChg>
  </pc:docChgLst>
  <pc:docChgLst>
    <pc:chgData name="#ANGIE WONG MEI CHI#" userId="S::angi0006@e.ntu.edu.sg::fa23096d-d2fb-4ebc-ae9e-5c3f27c9f200" providerId="AD" clId="Web-{DC6E8115-1B88-4388-B40B-919A42D32F9E}"/>
    <pc:docChg chg="addSld delSld modSld sldOrd">
      <pc:chgData name="#ANGIE WONG MEI CHI#" userId="S::angi0006@e.ntu.edu.sg::fa23096d-d2fb-4ebc-ae9e-5c3f27c9f200" providerId="AD" clId="Web-{DC6E8115-1B88-4388-B40B-919A42D32F9E}" dt="2022-11-17T11:53:04.223" v="506" actId="1076"/>
      <pc:docMkLst>
        <pc:docMk/>
      </pc:docMkLst>
      <pc:sldChg chg="addSp delSp modSp new ord">
        <pc:chgData name="#ANGIE WONG MEI CHI#" userId="S::angi0006@e.ntu.edu.sg::fa23096d-d2fb-4ebc-ae9e-5c3f27c9f200" providerId="AD" clId="Web-{DC6E8115-1B88-4388-B40B-919A42D32F9E}" dt="2022-11-17T11:37:07.640" v="232" actId="20577"/>
        <pc:sldMkLst>
          <pc:docMk/>
          <pc:sldMk cId="929940378" sldId="309"/>
        </pc:sldMkLst>
        <pc:spChg chg="mod">
          <ac:chgData name="#ANGIE WONG MEI CHI#" userId="S::angi0006@e.ntu.edu.sg::fa23096d-d2fb-4ebc-ae9e-5c3f27c9f200" providerId="AD" clId="Web-{DC6E8115-1B88-4388-B40B-919A42D32F9E}" dt="2022-11-17T11:37:07.640" v="232" actId="20577"/>
          <ac:spMkLst>
            <pc:docMk/>
            <pc:sldMk cId="929940378" sldId="309"/>
            <ac:spMk id="2" creationId="{F90D3232-9219-F28B-FE83-E2A0EA5CEAB2}"/>
          </ac:spMkLst>
        </pc:spChg>
        <pc:spChg chg="mod">
          <ac:chgData name="#ANGIE WONG MEI CHI#" userId="S::angi0006@e.ntu.edu.sg::fa23096d-d2fb-4ebc-ae9e-5c3f27c9f200" providerId="AD" clId="Web-{DC6E8115-1B88-4388-B40B-919A42D32F9E}" dt="2022-11-17T11:30:33.876" v="167" actId="1076"/>
          <ac:spMkLst>
            <pc:docMk/>
            <pc:sldMk cId="929940378" sldId="309"/>
            <ac:spMk id="3" creationId="{4102B1AD-7F28-4033-7EDD-474C7E06BF83}"/>
          </ac:spMkLst>
        </pc:spChg>
        <pc:spChg chg="mod">
          <ac:chgData name="#ANGIE WONG MEI CHI#" userId="S::angi0006@e.ntu.edu.sg::fa23096d-d2fb-4ebc-ae9e-5c3f27c9f200" providerId="AD" clId="Web-{DC6E8115-1B88-4388-B40B-919A42D32F9E}" dt="2022-11-17T11:33:45.883" v="208" actId="20577"/>
          <ac:spMkLst>
            <pc:docMk/>
            <pc:sldMk cId="929940378" sldId="309"/>
            <ac:spMk id="4" creationId="{449AD649-DC51-C0F3-49A2-740AD291B841}"/>
          </ac:spMkLst>
        </pc:spChg>
        <pc:spChg chg="mod">
          <ac:chgData name="#ANGIE WONG MEI CHI#" userId="S::angi0006@e.ntu.edu.sg::fa23096d-d2fb-4ebc-ae9e-5c3f27c9f200" providerId="AD" clId="Web-{DC6E8115-1B88-4388-B40B-919A42D32F9E}" dt="2022-11-17T11:34:52.745" v="216" actId="20577"/>
          <ac:spMkLst>
            <pc:docMk/>
            <pc:sldMk cId="929940378" sldId="309"/>
            <ac:spMk id="5" creationId="{5854244D-4E4C-56AA-41B1-07B930B67D52}"/>
          </ac:spMkLst>
        </pc:spChg>
        <pc:spChg chg="del mod">
          <ac:chgData name="#ANGIE WONG MEI CHI#" userId="S::angi0006@e.ntu.edu.sg::fa23096d-d2fb-4ebc-ae9e-5c3f27c9f200" providerId="AD" clId="Web-{DC6E8115-1B88-4388-B40B-919A42D32F9E}" dt="2022-11-17T11:30:11.969" v="157"/>
          <ac:spMkLst>
            <pc:docMk/>
            <pc:sldMk cId="929940378" sldId="309"/>
            <ac:spMk id="6" creationId="{429E5CE1-89AB-931E-CD2B-009ED8522D01}"/>
          </ac:spMkLst>
        </pc:spChg>
        <pc:spChg chg="del">
          <ac:chgData name="#ANGIE WONG MEI CHI#" userId="S::angi0006@e.ntu.edu.sg::fa23096d-d2fb-4ebc-ae9e-5c3f27c9f200" providerId="AD" clId="Web-{DC6E8115-1B88-4388-B40B-919A42D32F9E}" dt="2022-11-17T11:23:47.377" v="37"/>
          <ac:spMkLst>
            <pc:docMk/>
            <pc:sldMk cId="929940378" sldId="309"/>
            <ac:spMk id="7" creationId="{6C5B992D-36EC-DA4E-FB73-8BE27C58CCED}"/>
          </ac:spMkLst>
        </pc:spChg>
        <pc:spChg chg="del">
          <ac:chgData name="#ANGIE WONG MEI CHI#" userId="S::angi0006@e.ntu.edu.sg::fa23096d-d2fb-4ebc-ae9e-5c3f27c9f200" providerId="AD" clId="Web-{DC6E8115-1B88-4388-B40B-919A42D32F9E}" dt="2022-11-17T11:23:49.596" v="39"/>
          <ac:spMkLst>
            <pc:docMk/>
            <pc:sldMk cId="929940378" sldId="309"/>
            <ac:spMk id="8" creationId="{DEDE4BD8-7D46-E8CD-9577-FF379A0345B8}"/>
          </ac:spMkLst>
        </pc:spChg>
        <pc:spChg chg="del">
          <ac:chgData name="#ANGIE WONG MEI CHI#" userId="S::angi0006@e.ntu.edu.sg::fa23096d-d2fb-4ebc-ae9e-5c3f27c9f200" providerId="AD" clId="Web-{DC6E8115-1B88-4388-B40B-919A42D32F9E}" dt="2022-11-17T11:23:47.377" v="36"/>
          <ac:spMkLst>
            <pc:docMk/>
            <pc:sldMk cId="929940378" sldId="309"/>
            <ac:spMk id="9" creationId="{1E6CEEA1-0BDD-127A-BBE5-9AAFA937DE7D}"/>
          </ac:spMkLst>
        </pc:spChg>
        <pc:spChg chg="del">
          <ac:chgData name="#ANGIE WONG MEI CHI#" userId="S::angi0006@e.ntu.edu.sg::fa23096d-d2fb-4ebc-ae9e-5c3f27c9f200" providerId="AD" clId="Web-{DC6E8115-1B88-4388-B40B-919A42D32F9E}" dt="2022-11-17T11:23:49.596" v="38"/>
          <ac:spMkLst>
            <pc:docMk/>
            <pc:sldMk cId="929940378" sldId="309"/>
            <ac:spMk id="10" creationId="{272594FE-FE35-6CCC-2318-013E695FA083}"/>
          </ac:spMkLst>
        </pc:spChg>
        <pc:spChg chg="del">
          <ac:chgData name="#ANGIE WONG MEI CHI#" userId="S::angi0006@e.ntu.edu.sg::fa23096d-d2fb-4ebc-ae9e-5c3f27c9f200" providerId="AD" clId="Web-{DC6E8115-1B88-4388-B40B-919A42D32F9E}" dt="2022-11-17T11:23:47.361" v="35"/>
          <ac:spMkLst>
            <pc:docMk/>
            <pc:sldMk cId="929940378" sldId="309"/>
            <ac:spMk id="11" creationId="{8C785F30-4F2B-58B7-5D36-33A2495639F1}"/>
          </ac:spMkLst>
        </pc:spChg>
        <pc:spChg chg="del">
          <ac:chgData name="#ANGIE WONG MEI CHI#" userId="S::angi0006@e.ntu.edu.sg::fa23096d-d2fb-4ebc-ae9e-5c3f27c9f200" providerId="AD" clId="Web-{DC6E8115-1B88-4388-B40B-919A42D32F9E}" dt="2022-11-17T11:23:47.361" v="34"/>
          <ac:spMkLst>
            <pc:docMk/>
            <pc:sldMk cId="929940378" sldId="309"/>
            <ac:spMk id="12" creationId="{1507515F-49E0-3D20-A2BA-EBE5FA3B4D32}"/>
          </ac:spMkLst>
        </pc:spChg>
        <pc:spChg chg="del">
          <ac:chgData name="#ANGIE WONG MEI CHI#" userId="S::angi0006@e.ntu.edu.sg::fa23096d-d2fb-4ebc-ae9e-5c3f27c9f200" providerId="AD" clId="Web-{DC6E8115-1B88-4388-B40B-919A42D32F9E}" dt="2022-11-17T11:23:47.346" v="33"/>
          <ac:spMkLst>
            <pc:docMk/>
            <pc:sldMk cId="929940378" sldId="309"/>
            <ac:spMk id="13" creationId="{73B4B3FC-5F41-10E0-8AFD-6225F439FD94}"/>
          </ac:spMkLst>
        </pc:spChg>
        <pc:spChg chg="del">
          <ac:chgData name="#ANGIE WONG MEI CHI#" userId="S::angi0006@e.ntu.edu.sg::fa23096d-d2fb-4ebc-ae9e-5c3f27c9f200" providerId="AD" clId="Web-{DC6E8115-1B88-4388-B40B-919A42D32F9E}" dt="2022-11-17T11:23:47.346" v="32"/>
          <ac:spMkLst>
            <pc:docMk/>
            <pc:sldMk cId="929940378" sldId="309"/>
            <ac:spMk id="14" creationId="{E8649CD8-5615-01B8-B11F-63E9B5B8CD18}"/>
          </ac:spMkLst>
        </pc:spChg>
        <pc:spChg chg="mod">
          <ac:chgData name="#ANGIE WONG MEI CHI#" userId="S::angi0006@e.ntu.edu.sg::fa23096d-d2fb-4ebc-ae9e-5c3f27c9f200" providerId="AD" clId="Web-{DC6E8115-1B88-4388-B40B-919A42D32F9E}" dt="2022-11-17T11:26:34.149" v="85" actId="1076"/>
          <ac:spMkLst>
            <pc:docMk/>
            <pc:sldMk cId="929940378" sldId="309"/>
            <ac:spMk id="15" creationId="{3E9C395E-E96D-C136-4162-D5493B1C11EC}"/>
          </ac:spMkLst>
        </pc:spChg>
        <pc:spChg chg="mod">
          <ac:chgData name="#ANGIE WONG MEI CHI#" userId="S::angi0006@e.ntu.edu.sg::fa23096d-d2fb-4ebc-ae9e-5c3f27c9f200" providerId="AD" clId="Web-{DC6E8115-1B88-4388-B40B-919A42D32F9E}" dt="2022-11-17T11:31:07.502" v="173" actId="1076"/>
          <ac:spMkLst>
            <pc:docMk/>
            <pc:sldMk cId="929940378" sldId="309"/>
            <ac:spMk id="16" creationId="{A2698896-8BE6-2FF4-C503-858663890E27}"/>
          </ac:spMkLst>
        </pc:spChg>
        <pc:spChg chg="del">
          <ac:chgData name="#ANGIE WONG MEI CHI#" userId="S::angi0006@e.ntu.edu.sg::fa23096d-d2fb-4ebc-ae9e-5c3f27c9f200" providerId="AD" clId="Web-{DC6E8115-1B88-4388-B40B-919A42D32F9E}" dt="2022-11-17T11:23:47.346" v="31"/>
          <ac:spMkLst>
            <pc:docMk/>
            <pc:sldMk cId="929940378" sldId="309"/>
            <ac:spMk id="17" creationId="{7C5B9132-2520-FD49-1A4A-452D6F19B4FF}"/>
          </ac:spMkLst>
        </pc:spChg>
        <pc:spChg chg="del">
          <ac:chgData name="#ANGIE WONG MEI CHI#" userId="S::angi0006@e.ntu.edu.sg::fa23096d-d2fb-4ebc-ae9e-5c3f27c9f200" providerId="AD" clId="Web-{DC6E8115-1B88-4388-B40B-919A42D32F9E}" dt="2022-11-17T11:23:54.190" v="41"/>
          <ac:spMkLst>
            <pc:docMk/>
            <pc:sldMk cId="929940378" sldId="309"/>
            <ac:spMk id="18" creationId="{BBE01FDB-79D2-27AA-7371-36DE40A6F8E2}"/>
          </ac:spMkLst>
        </pc:spChg>
        <pc:spChg chg="del">
          <ac:chgData name="#ANGIE WONG MEI CHI#" userId="S::angi0006@e.ntu.edu.sg::fa23096d-d2fb-4ebc-ae9e-5c3f27c9f200" providerId="AD" clId="Web-{DC6E8115-1B88-4388-B40B-919A42D32F9E}" dt="2022-11-17T11:23:51.893" v="40"/>
          <ac:spMkLst>
            <pc:docMk/>
            <pc:sldMk cId="929940378" sldId="309"/>
            <ac:spMk id="19" creationId="{58521161-4E6D-6DDE-FBB0-2FF89F6172D6}"/>
          </ac:spMkLst>
        </pc:spChg>
        <pc:spChg chg="del">
          <ac:chgData name="#ANGIE WONG MEI CHI#" userId="S::angi0006@e.ntu.edu.sg::fa23096d-d2fb-4ebc-ae9e-5c3f27c9f200" providerId="AD" clId="Web-{DC6E8115-1B88-4388-B40B-919A42D32F9E}" dt="2022-11-17T11:23:47.346" v="30"/>
          <ac:spMkLst>
            <pc:docMk/>
            <pc:sldMk cId="929940378" sldId="309"/>
            <ac:spMk id="20" creationId="{5EDFF14A-8219-BEDA-C394-933C7D39A3DF}"/>
          </ac:spMkLst>
        </pc:spChg>
        <pc:spChg chg="add mod">
          <ac:chgData name="#ANGIE WONG MEI CHI#" userId="S::angi0006@e.ntu.edu.sg::fa23096d-d2fb-4ebc-ae9e-5c3f27c9f200" providerId="AD" clId="Web-{DC6E8115-1B88-4388-B40B-919A42D32F9E}" dt="2022-11-17T11:33:52.289" v="209" actId="20577"/>
          <ac:spMkLst>
            <pc:docMk/>
            <pc:sldMk cId="929940378" sldId="309"/>
            <ac:spMk id="22" creationId="{29790854-6AE7-6367-3BA5-09BC813D3D41}"/>
          </ac:spMkLst>
        </pc:spChg>
        <pc:spChg chg="add mod">
          <ac:chgData name="#ANGIE WONG MEI CHI#" userId="S::angi0006@e.ntu.edu.sg::fa23096d-d2fb-4ebc-ae9e-5c3f27c9f200" providerId="AD" clId="Web-{DC6E8115-1B88-4388-B40B-919A42D32F9E}" dt="2022-11-17T11:34:02.493" v="212" actId="20577"/>
          <ac:spMkLst>
            <pc:docMk/>
            <pc:sldMk cId="929940378" sldId="309"/>
            <ac:spMk id="23" creationId="{A0C6C698-50BF-0901-56E8-24F0DC1622A1}"/>
          </ac:spMkLst>
        </pc:spChg>
        <pc:spChg chg="add mod">
          <ac:chgData name="#ANGIE WONG MEI CHI#" userId="S::angi0006@e.ntu.edu.sg::fa23096d-d2fb-4ebc-ae9e-5c3f27c9f200" providerId="AD" clId="Web-{DC6E8115-1B88-4388-B40B-919A42D32F9E}" dt="2022-11-17T11:33:54.524" v="210" actId="20577"/>
          <ac:spMkLst>
            <pc:docMk/>
            <pc:sldMk cId="929940378" sldId="309"/>
            <ac:spMk id="24" creationId="{D49F98F7-F84A-2CEB-827A-59B455FC8937}"/>
          </ac:spMkLst>
        </pc:spChg>
        <pc:picChg chg="add mod">
          <ac:chgData name="#ANGIE WONG MEI CHI#" userId="S::angi0006@e.ntu.edu.sg::fa23096d-d2fb-4ebc-ae9e-5c3f27c9f200" providerId="AD" clId="Web-{DC6E8115-1B88-4388-B40B-919A42D32F9E}" dt="2022-11-17T11:35:51.434" v="222" actId="1076"/>
          <ac:picMkLst>
            <pc:docMk/>
            <pc:sldMk cId="929940378" sldId="309"/>
            <ac:picMk id="25" creationId="{7DF77984-8BAC-3427-5305-85904BC460BA}"/>
          </ac:picMkLst>
        </pc:picChg>
        <pc:picChg chg="add mod">
          <ac:chgData name="#ANGIE WONG MEI CHI#" userId="S::angi0006@e.ntu.edu.sg::fa23096d-d2fb-4ebc-ae9e-5c3f27c9f200" providerId="AD" clId="Web-{DC6E8115-1B88-4388-B40B-919A42D32F9E}" dt="2022-11-17T11:35:57.747" v="225" actId="1076"/>
          <ac:picMkLst>
            <pc:docMk/>
            <pc:sldMk cId="929940378" sldId="309"/>
            <ac:picMk id="26" creationId="{D73BA855-9FFC-E18E-D8CC-E8CEEE9CFA63}"/>
          </ac:picMkLst>
        </pc:picChg>
      </pc:sldChg>
      <pc:sldChg chg="new del">
        <pc:chgData name="#ANGIE WONG MEI CHI#" userId="S::angi0006@e.ntu.edu.sg::fa23096d-d2fb-4ebc-ae9e-5c3f27c9f200" providerId="AD" clId="Web-{DC6E8115-1B88-4388-B40B-919A42D32F9E}" dt="2022-11-17T11:22:27.140" v="1"/>
        <pc:sldMkLst>
          <pc:docMk/>
          <pc:sldMk cId="3436470522" sldId="309"/>
        </pc:sldMkLst>
      </pc:sldChg>
      <pc:sldChg chg="addSp modSp new">
        <pc:chgData name="#ANGIE WONG MEI CHI#" userId="S::angi0006@e.ntu.edu.sg::fa23096d-d2fb-4ebc-ae9e-5c3f27c9f200" providerId="AD" clId="Web-{DC6E8115-1B88-4388-B40B-919A42D32F9E}" dt="2022-11-17T11:46:26.021" v="348" actId="20577"/>
        <pc:sldMkLst>
          <pc:docMk/>
          <pc:sldMk cId="217288651" sldId="310"/>
        </pc:sldMkLst>
        <pc:spChg chg="mod">
          <ac:chgData name="#ANGIE WONG MEI CHI#" userId="S::angi0006@e.ntu.edu.sg::fa23096d-d2fb-4ebc-ae9e-5c3f27c9f200" providerId="AD" clId="Web-{DC6E8115-1B88-4388-B40B-919A42D32F9E}" dt="2022-11-17T11:46:26.021" v="348" actId="20577"/>
          <ac:spMkLst>
            <pc:docMk/>
            <pc:sldMk cId="217288651" sldId="310"/>
            <ac:spMk id="2" creationId="{D59DCF62-5834-39E1-D923-25DD9A0B70F8}"/>
          </ac:spMkLst>
        </pc:spChg>
        <pc:picChg chg="add mod">
          <ac:chgData name="#ANGIE WONG MEI CHI#" userId="S::angi0006@e.ntu.edu.sg::fa23096d-d2fb-4ebc-ae9e-5c3f27c9f200" providerId="AD" clId="Web-{DC6E8115-1B88-4388-B40B-919A42D32F9E}" dt="2022-11-17T11:39:47.334" v="270" actId="1076"/>
          <ac:picMkLst>
            <pc:docMk/>
            <pc:sldMk cId="217288651" sldId="310"/>
            <ac:picMk id="5" creationId="{C5D29D68-00F2-3A27-83C6-3C2A604487C9}"/>
          </ac:picMkLst>
        </pc:picChg>
        <pc:picChg chg="add mod">
          <ac:chgData name="#ANGIE WONG MEI CHI#" userId="S::angi0006@e.ntu.edu.sg::fa23096d-d2fb-4ebc-ae9e-5c3f27c9f200" providerId="AD" clId="Web-{DC6E8115-1B88-4388-B40B-919A42D32F9E}" dt="2022-11-17T11:40:26.944" v="279" actId="1076"/>
          <ac:picMkLst>
            <pc:docMk/>
            <pc:sldMk cId="217288651" sldId="310"/>
            <ac:picMk id="6" creationId="{98C1F9D2-9786-B358-CE56-72180B703223}"/>
          </ac:picMkLst>
        </pc:picChg>
      </pc:sldChg>
      <pc:sldChg chg="new del">
        <pc:chgData name="#ANGIE WONG MEI CHI#" userId="S::angi0006@e.ntu.edu.sg::fa23096d-d2fb-4ebc-ae9e-5c3f27c9f200" providerId="AD" clId="Web-{DC6E8115-1B88-4388-B40B-919A42D32F9E}" dt="2022-11-17T11:37:24.688" v="234"/>
        <pc:sldMkLst>
          <pc:docMk/>
          <pc:sldMk cId="2930706562" sldId="310"/>
        </pc:sldMkLst>
      </pc:sldChg>
      <pc:sldChg chg="add del replId">
        <pc:chgData name="#ANGIE WONG MEI CHI#" userId="S::angi0006@e.ntu.edu.sg::fa23096d-d2fb-4ebc-ae9e-5c3f27c9f200" providerId="AD" clId="Web-{DC6E8115-1B88-4388-B40B-919A42D32F9E}" dt="2022-11-17T11:39:51.443" v="271"/>
        <pc:sldMkLst>
          <pc:docMk/>
          <pc:sldMk cId="466502002" sldId="311"/>
        </pc:sldMkLst>
      </pc:sldChg>
      <pc:sldChg chg="add del replId">
        <pc:chgData name="#ANGIE WONG MEI CHI#" userId="S::angi0006@e.ntu.edu.sg::fa23096d-d2fb-4ebc-ae9e-5c3f27c9f200" providerId="AD" clId="Web-{DC6E8115-1B88-4388-B40B-919A42D32F9E}" dt="2022-11-17T11:39:52.381" v="272"/>
        <pc:sldMkLst>
          <pc:docMk/>
          <pc:sldMk cId="2010918870" sldId="312"/>
        </pc:sldMkLst>
      </pc:sldChg>
      <pc:sldChg chg="add del replId">
        <pc:chgData name="#ANGIE WONG MEI CHI#" userId="S::angi0006@e.ntu.edu.sg::fa23096d-d2fb-4ebc-ae9e-5c3f27c9f200" providerId="AD" clId="Web-{DC6E8115-1B88-4388-B40B-919A42D32F9E}" dt="2022-11-17T11:39:54.021" v="273"/>
        <pc:sldMkLst>
          <pc:docMk/>
          <pc:sldMk cId="3964012628" sldId="313"/>
        </pc:sldMkLst>
      </pc:sldChg>
      <pc:sldChg chg="addSp delSp modSp add replId">
        <pc:chgData name="#ANGIE WONG MEI CHI#" userId="S::angi0006@e.ntu.edu.sg::fa23096d-d2fb-4ebc-ae9e-5c3f27c9f200" providerId="AD" clId="Web-{DC6E8115-1B88-4388-B40B-919A42D32F9E}" dt="2022-11-17T11:49:05.261" v="405" actId="20577"/>
        <pc:sldMkLst>
          <pc:docMk/>
          <pc:sldMk cId="3497750722" sldId="314"/>
        </pc:sldMkLst>
        <pc:spChg chg="mod">
          <ac:chgData name="#ANGIE WONG MEI CHI#" userId="S::angi0006@e.ntu.edu.sg::fa23096d-d2fb-4ebc-ae9e-5c3f27c9f200" providerId="AD" clId="Web-{DC6E8115-1B88-4388-B40B-919A42D32F9E}" dt="2022-11-17T11:49:05.261" v="405" actId="20577"/>
          <ac:spMkLst>
            <pc:docMk/>
            <pc:sldMk cId="3497750722" sldId="314"/>
            <ac:spMk id="2" creationId="{D59DCF62-5834-39E1-D923-25DD9A0B70F8}"/>
          </ac:spMkLst>
        </pc:spChg>
        <pc:picChg chg="add mod">
          <ac:chgData name="#ANGIE WONG MEI CHI#" userId="S::angi0006@e.ntu.edu.sg::fa23096d-d2fb-4ebc-ae9e-5c3f27c9f200" providerId="AD" clId="Web-{DC6E8115-1B88-4388-B40B-919A42D32F9E}" dt="2022-11-17T11:39:27.255" v="264" actId="1076"/>
          <ac:picMkLst>
            <pc:docMk/>
            <pc:sldMk cId="3497750722" sldId="314"/>
            <ac:picMk id="5" creationId="{1A14B659-7F2C-3DC9-73E2-CE6C329C82DF}"/>
          </ac:picMkLst>
        </pc:picChg>
        <pc:picChg chg="add del mod">
          <ac:chgData name="#ANGIE WONG MEI CHI#" userId="S::angi0006@e.ntu.edu.sg::fa23096d-d2fb-4ebc-ae9e-5c3f27c9f200" providerId="AD" clId="Web-{DC6E8115-1B88-4388-B40B-919A42D32F9E}" dt="2022-11-17T11:41:04.477" v="288"/>
          <ac:picMkLst>
            <pc:docMk/>
            <pc:sldMk cId="3497750722" sldId="314"/>
            <ac:picMk id="6" creationId="{7AD72D02-9646-B461-A662-41EF52303B5C}"/>
          </ac:picMkLst>
        </pc:picChg>
        <pc:picChg chg="add mod">
          <ac:chgData name="#ANGIE WONG MEI CHI#" userId="S::angi0006@e.ntu.edu.sg::fa23096d-d2fb-4ebc-ae9e-5c3f27c9f200" providerId="AD" clId="Web-{DC6E8115-1B88-4388-B40B-919A42D32F9E}" dt="2022-11-17T11:41:54.354" v="304" actId="1076"/>
          <ac:picMkLst>
            <pc:docMk/>
            <pc:sldMk cId="3497750722" sldId="314"/>
            <ac:picMk id="7" creationId="{B213C7C4-A822-9B64-94E5-C2A972A68137}"/>
          </ac:picMkLst>
        </pc:picChg>
      </pc:sldChg>
      <pc:sldChg chg="add del replId">
        <pc:chgData name="#ANGIE WONG MEI CHI#" userId="S::angi0006@e.ntu.edu.sg::fa23096d-d2fb-4ebc-ae9e-5c3f27c9f200" providerId="AD" clId="Web-{DC6E8115-1B88-4388-B40B-919A42D32F9E}" dt="2022-11-17T11:39:33.271" v="267"/>
        <pc:sldMkLst>
          <pc:docMk/>
          <pc:sldMk cId="1805447331" sldId="315"/>
        </pc:sldMkLst>
      </pc:sldChg>
      <pc:sldChg chg="add del replId">
        <pc:chgData name="#ANGIE WONG MEI CHI#" userId="S::angi0006@e.ntu.edu.sg::fa23096d-d2fb-4ebc-ae9e-5c3f27c9f200" providerId="AD" clId="Web-{DC6E8115-1B88-4388-B40B-919A42D32F9E}" dt="2022-11-17T11:39:32.489" v="266"/>
        <pc:sldMkLst>
          <pc:docMk/>
          <pc:sldMk cId="1657046880" sldId="316"/>
        </pc:sldMkLst>
      </pc:sldChg>
      <pc:sldChg chg="addSp modSp add replId">
        <pc:chgData name="#ANGIE WONG MEI CHI#" userId="S::angi0006@e.ntu.edu.sg::fa23096d-d2fb-4ebc-ae9e-5c3f27c9f200" providerId="AD" clId="Web-{DC6E8115-1B88-4388-B40B-919A42D32F9E}" dt="2022-11-17T11:49:30.043" v="418" actId="20577"/>
        <pc:sldMkLst>
          <pc:docMk/>
          <pc:sldMk cId="772003469" sldId="317"/>
        </pc:sldMkLst>
        <pc:spChg chg="mod">
          <ac:chgData name="#ANGIE WONG MEI CHI#" userId="S::angi0006@e.ntu.edu.sg::fa23096d-d2fb-4ebc-ae9e-5c3f27c9f200" providerId="AD" clId="Web-{DC6E8115-1B88-4388-B40B-919A42D32F9E}" dt="2022-11-17T11:49:30.043" v="418" actId="20577"/>
          <ac:spMkLst>
            <pc:docMk/>
            <pc:sldMk cId="772003469" sldId="317"/>
            <ac:spMk id="2" creationId="{D59DCF62-5834-39E1-D923-25DD9A0B70F8}"/>
          </ac:spMkLst>
        </pc:spChg>
        <pc:picChg chg="add mod">
          <ac:chgData name="#ANGIE WONG MEI CHI#" userId="S::angi0006@e.ntu.edu.sg::fa23096d-d2fb-4ebc-ae9e-5c3f27c9f200" providerId="AD" clId="Web-{DC6E8115-1B88-4388-B40B-919A42D32F9E}" dt="2022-11-17T11:42:03.979" v="307" actId="1076"/>
          <ac:picMkLst>
            <pc:docMk/>
            <pc:sldMk cId="772003469" sldId="317"/>
            <ac:picMk id="4" creationId="{071C4C8E-97A4-DC71-F048-1F22D1EECB01}"/>
          </ac:picMkLst>
        </pc:picChg>
      </pc:sldChg>
      <pc:sldChg chg="addSp modSp add replId">
        <pc:chgData name="#ANGIE WONG MEI CHI#" userId="S::angi0006@e.ntu.edu.sg::fa23096d-d2fb-4ebc-ae9e-5c3f27c9f200" providerId="AD" clId="Web-{DC6E8115-1B88-4388-B40B-919A42D32F9E}" dt="2022-11-17T11:50:06.279" v="427" actId="20577"/>
        <pc:sldMkLst>
          <pc:docMk/>
          <pc:sldMk cId="1993280566" sldId="318"/>
        </pc:sldMkLst>
        <pc:spChg chg="mod">
          <ac:chgData name="#ANGIE WONG MEI CHI#" userId="S::angi0006@e.ntu.edu.sg::fa23096d-d2fb-4ebc-ae9e-5c3f27c9f200" providerId="AD" clId="Web-{DC6E8115-1B88-4388-B40B-919A42D32F9E}" dt="2022-11-17T11:50:06.279" v="427" actId="20577"/>
          <ac:spMkLst>
            <pc:docMk/>
            <pc:sldMk cId="1993280566" sldId="318"/>
            <ac:spMk id="2" creationId="{D59DCF62-5834-39E1-D923-25DD9A0B70F8}"/>
          </ac:spMkLst>
        </pc:spChg>
        <pc:picChg chg="add mod">
          <ac:chgData name="#ANGIE WONG MEI CHI#" userId="S::angi0006@e.ntu.edu.sg::fa23096d-d2fb-4ebc-ae9e-5c3f27c9f200" providerId="AD" clId="Web-{DC6E8115-1B88-4388-B40B-919A42D32F9E}" dt="2022-11-17T11:42:22.980" v="310" actId="1076"/>
          <ac:picMkLst>
            <pc:docMk/>
            <pc:sldMk cId="1993280566" sldId="318"/>
            <ac:picMk id="4" creationId="{B2F5B5A3-2705-035F-45FB-9D198BCB10B8}"/>
          </ac:picMkLst>
        </pc:picChg>
      </pc:sldChg>
      <pc:sldChg chg="addSp modSp add replId">
        <pc:chgData name="#ANGIE WONG MEI CHI#" userId="S::angi0006@e.ntu.edu.sg::fa23096d-d2fb-4ebc-ae9e-5c3f27c9f200" providerId="AD" clId="Web-{DC6E8115-1B88-4388-B40B-919A42D32F9E}" dt="2022-11-17T11:47:25.976" v="374" actId="20577"/>
        <pc:sldMkLst>
          <pc:docMk/>
          <pc:sldMk cId="1423822429" sldId="319"/>
        </pc:sldMkLst>
        <pc:spChg chg="mod">
          <ac:chgData name="#ANGIE WONG MEI CHI#" userId="S::angi0006@e.ntu.edu.sg::fa23096d-d2fb-4ebc-ae9e-5c3f27c9f200" providerId="AD" clId="Web-{DC6E8115-1B88-4388-B40B-919A42D32F9E}" dt="2022-11-17T11:47:25.976" v="374" actId="20577"/>
          <ac:spMkLst>
            <pc:docMk/>
            <pc:sldMk cId="1423822429" sldId="319"/>
            <ac:spMk id="2" creationId="{D59DCF62-5834-39E1-D923-25DD9A0B70F8}"/>
          </ac:spMkLst>
        </pc:spChg>
        <pc:picChg chg="add mod">
          <ac:chgData name="#ANGIE WONG MEI CHI#" userId="S::angi0006@e.ntu.edu.sg::fa23096d-d2fb-4ebc-ae9e-5c3f27c9f200" providerId="AD" clId="Web-{DC6E8115-1B88-4388-B40B-919A42D32F9E}" dt="2022-11-17T11:40:54.727" v="286" actId="1076"/>
          <ac:picMkLst>
            <pc:docMk/>
            <pc:sldMk cId="1423822429" sldId="319"/>
            <ac:picMk id="4" creationId="{6E657587-6C9F-66FF-F734-E8DEA32938F1}"/>
          </ac:picMkLst>
        </pc:picChg>
      </pc:sldChg>
      <pc:sldChg chg="addSp modSp add replId">
        <pc:chgData name="#ANGIE WONG MEI CHI#" userId="S::angi0006@e.ntu.edu.sg::fa23096d-d2fb-4ebc-ae9e-5c3f27c9f200" providerId="AD" clId="Web-{DC6E8115-1B88-4388-B40B-919A42D32F9E}" dt="2022-11-17T11:46:50.178" v="360" actId="20577"/>
        <pc:sldMkLst>
          <pc:docMk/>
          <pc:sldMk cId="3810466767" sldId="320"/>
        </pc:sldMkLst>
        <pc:spChg chg="mod">
          <ac:chgData name="#ANGIE WONG MEI CHI#" userId="S::angi0006@e.ntu.edu.sg::fa23096d-d2fb-4ebc-ae9e-5c3f27c9f200" providerId="AD" clId="Web-{DC6E8115-1B88-4388-B40B-919A42D32F9E}" dt="2022-11-17T11:46:50.178" v="360" actId="20577"/>
          <ac:spMkLst>
            <pc:docMk/>
            <pc:sldMk cId="3810466767" sldId="320"/>
            <ac:spMk id="2" creationId="{D59DCF62-5834-39E1-D923-25DD9A0B70F8}"/>
          </ac:spMkLst>
        </pc:spChg>
        <pc:picChg chg="add mod">
          <ac:chgData name="#ANGIE WONG MEI CHI#" userId="S::angi0006@e.ntu.edu.sg::fa23096d-d2fb-4ebc-ae9e-5c3f27c9f200" providerId="AD" clId="Web-{DC6E8115-1B88-4388-B40B-919A42D32F9E}" dt="2022-11-17T11:40:42.836" v="283" actId="1076"/>
          <ac:picMkLst>
            <pc:docMk/>
            <pc:sldMk cId="3810466767" sldId="320"/>
            <ac:picMk id="4" creationId="{4CD5C6E6-21BC-36F3-3330-F58C003EA31E}"/>
          </ac:picMkLst>
        </pc:picChg>
      </pc:sldChg>
      <pc:sldChg chg="addSp delSp modSp add replId">
        <pc:chgData name="#ANGIE WONG MEI CHI#" userId="S::angi0006@e.ntu.edu.sg::fa23096d-d2fb-4ebc-ae9e-5c3f27c9f200" providerId="AD" clId="Web-{DC6E8115-1B88-4388-B40B-919A42D32F9E}" dt="2022-11-17T11:47:48.790" v="381" actId="20577"/>
        <pc:sldMkLst>
          <pc:docMk/>
          <pc:sldMk cId="2748738586" sldId="321"/>
        </pc:sldMkLst>
        <pc:spChg chg="mod">
          <ac:chgData name="#ANGIE WONG MEI CHI#" userId="S::angi0006@e.ntu.edu.sg::fa23096d-d2fb-4ebc-ae9e-5c3f27c9f200" providerId="AD" clId="Web-{DC6E8115-1B88-4388-B40B-919A42D32F9E}" dt="2022-11-17T11:47:48.790" v="381" actId="20577"/>
          <ac:spMkLst>
            <pc:docMk/>
            <pc:sldMk cId="2748738586" sldId="321"/>
            <ac:spMk id="2" creationId="{D59DCF62-5834-39E1-D923-25DD9A0B70F8}"/>
          </ac:spMkLst>
        </pc:spChg>
        <pc:picChg chg="del">
          <ac:chgData name="#ANGIE WONG MEI CHI#" userId="S::angi0006@e.ntu.edu.sg::fa23096d-d2fb-4ebc-ae9e-5c3f27c9f200" providerId="AD" clId="Web-{DC6E8115-1B88-4388-B40B-919A42D32F9E}" dt="2022-11-17T11:41:08.102" v="290"/>
          <ac:picMkLst>
            <pc:docMk/>
            <pc:sldMk cId="2748738586" sldId="321"/>
            <ac:picMk id="4" creationId="{6E657587-6C9F-66FF-F734-E8DEA32938F1}"/>
          </ac:picMkLst>
        </pc:picChg>
        <pc:picChg chg="add mod">
          <ac:chgData name="#ANGIE WONG MEI CHI#" userId="S::angi0006@e.ntu.edu.sg::fa23096d-d2fb-4ebc-ae9e-5c3f27c9f200" providerId="AD" clId="Web-{DC6E8115-1B88-4388-B40B-919A42D32F9E}" dt="2022-11-17T11:41:17.196" v="295" actId="14100"/>
          <ac:picMkLst>
            <pc:docMk/>
            <pc:sldMk cId="2748738586" sldId="321"/>
            <ac:picMk id="6" creationId="{F07212C5-56FB-8060-A714-6D56E4782FBE}"/>
          </ac:picMkLst>
        </pc:picChg>
      </pc:sldChg>
      <pc:sldChg chg="addSp delSp modSp add replId">
        <pc:chgData name="#ANGIE WONG MEI CHI#" userId="S::angi0006@e.ntu.edu.sg::fa23096d-d2fb-4ebc-ae9e-5c3f27c9f200" providerId="AD" clId="Web-{DC6E8115-1B88-4388-B40B-919A42D32F9E}" dt="2022-11-17T11:48:07.868" v="393" actId="20577"/>
        <pc:sldMkLst>
          <pc:docMk/>
          <pc:sldMk cId="1900009828" sldId="322"/>
        </pc:sldMkLst>
        <pc:spChg chg="mod">
          <ac:chgData name="#ANGIE WONG MEI CHI#" userId="S::angi0006@e.ntu.edu.sg::fa23096d-d2fb-4ebc-ae9e-5c3f27c9f200" providerId="AD" clId="Web-{DC6E8115-1B88-4388-B40B-919A42D32F9E}" dt="2022-11-17T11:48:07.868" v="393" actId="20577"/>
          <ac:spMkLst>
            <pc:docMk/>
            <pc:sldMk cId="1900009828" sldId="322"/>
            <ac:spMk id="2" creationId="{D59DCF62-5834-39E1-D923-25DD9A0B70F8}"/>
          </ac:spMkLst>
        </pc:spChg>
        <pc:picChg chg="add mod">
          <ac:chgData name="#ANGIE WONG MEI CHI#" userId="S::angi0006@e.ntu.edu.sg::fa23096d-d2fb-4ebc-ae9e-5c3f27c9f200" providerId="AD" clId="Web-{DC6E8115-1B88-4388-B40B-919A42D32F9E}" dt="2022-11-17T11:41:42.010" v="300" actId="1076"/>
          <ac:picMkLst>
            <pc:docMk/>
            <pc:sldMk cId="1900009828" sldId="322"/>
            <ac:picMk id="4" creationId="{27D5E6B2-30F3-E386-14E7-105A7281FE25}"/>
          </ac:picMkLst>
        </pc:picChg>
        <pc:picChg chg="del">
          <ac:chgData name="#ANGIE WONG MEI CHI#" userId="S::angi0006@e.ntu.edu.sg::fa23096d-d2fb-4ebc-ae9e-5c3f27c9f200" providerId="AD" clId="Web-{DC6E8115-1B88-4388-B40B-919A42D32F9E}" dt="2022-11-17T11:41:36.056" v="297"/>
          <ac:picMkLst>
            <pc:docMk/>
            <pc:sldMk cId="1900009828" sldId="322"/>
            <ac:picMk id="6" creationId="{F07212C5-56FB-8060-A714-6D56E4782FBE}"/>
          </ac:picMkLst>
        </pc:picChg>
      </pc:sldChg>
      <pc:sldChg chg="modSp add replId">
        <pc:chgData name="#ANGIE WONG MEI CHI#" userId="S::angi0006@e.ntu.edu.sg::fa23096d-d2fb-4ebc-ae9e-5c3f27c9f200" providerId="AD" clId="Web-{DC6E8115-1B88-4388-B40B-919A42D32F9E}" dt="2022-11-17T11:43:29.076" v="323" actId="20577"/>
        <pc:sldMkLst>
          <pc:docMk/>
          <pc:sldMk cId="3129803119" sldId="323"/>
        </pc:sldMkLst>
        <pc:spChg chg="mod">
          <ac:chgData name="#ANGIE WONG MEI CHI#" userId="S::angi0006@e.ntu.edu.sg::fa23096d-d2fb-4ebc-ae9e-5c3f27c9f200" providerId="AD" clId="Web-{DC6E8115-1B88-4388-B40B-919A42D32F9E}" dt="2022-11-17T11:43:29.076" v="323" actId="20577"/>
          <ac:spMkLst>
            <pc:docMk/>
            <pc:sldMk cId="3129803119" sldId="323"/>
            <ac:spMk id="550" creationId="{00000000-0000-0000-0000-000000000000}"/>
          </ac:spMkLst>
        </pc:spChg>
      </pc:sldChg>
      <pc:sldChg chg="addSp delSp modSp add replId">
        <pc:chgData name="#ANGIE WONG MEI CHI#" userId="S::angi0006@e.ntu.edu.sg::fa23096d-d2fb-4ebc-ae9e-5c3f27c9f200" providerId="AD" clId="Web-{DC6E8115-1B88-4388-B40B-919A42D32F9E}" dt="2022-11-17T11:53:04.223" v="506" actId="1076"/>
        <pc:sldMkLst>
          <pc:docMk/>
          <pc:sldMk cId="1454679005" sldId="324"/>
        </pc:sldMkLst>
        <pc:spChg chg="mod">
          <ac:chgData name="#ANGIE WONG MEI CHI#" userId="S::angi0006@e.ntu.edu.sg::fa23096d-d2fb-4ebc-ae9e-5c3f27c9f200" providerId="AD" clId="Web-{DC6E8115-1B88-4388-B40B-919A42D32F9E}" dt="2022-11-17T11:53:04.207" v="503" actId="1076"/>
          <ac:spMkLst>
            <pc:docMk/>
            <pc:sldMk cId="1454679005" sldId="324"/>
            <ac:spMk id="3" creationId="{4102B1AD-7F28-4033-7EDD-474C7E06BF83}"/>
          </ac:spMkLst>
        </pc:spChg>
        <pc:spChg chg="del">
          <ac:chgData name="#ANGIE WONG MEI CHI#" userId="S::angi0006@e.ntu.edu.sg::fa23096d-d2fb-4ebc-ae9e-5c3f27c9f200" providerId="AD" clId="Web-{DC6E8115-1B88-4388-B40B-919A42D32F9E}" dt="2022-11-17T11:50:23.498" v="429"/>
          <ac:spMkLst>
            <pc:docMk/>
            <pc:sldMk cId="1454679005" sldId="324"/>
            <ac:spMk id="4" creationId="{449AD649-DC51-C0F3-49A2-740AD291B841}"/>
          </ac:spMkLst>
        </pc:spChg>
        <pc:spChg chg="add del mod">
          <ac:chgData name="#ANGIE WONG MEI CHI#" userId="S::angi0006@e.ntu.edu.sg::fa23096d-d2fb-4ebc-ae9e-5c3f27c9f200" providerId="AD" clId="Web-{DC6E8115-1B88-4388-B40B-919A42D32F9E}" dt="2022-11-17T11:50:25.748" v="430"/>
          <ac:spMkLst>
            <pc:docMk/>
            <pc:sldMk cId="1454679005" sldId="324"/>
            <ac:spMk id="7" creationId="{5A021EFB-CD99-047D-E827-63A7117CB5AA}"/>
          </ac:spMkLst>
        </pc:spChg>
        <pc:spChg chg="add mod">
          <ac:chgData name="#ANGIE WONG MEI CHI#" userId="S::angi0006@e.ntu.edu.sg::fa23096d-d2fb-4ebc-ae9e-5c3f27c9f200" providerId="AD" clId="Web-{DC6E8115-1B88-4388-B40B-919A42D32F9E}" dt="2022-11-17T11:52:51.207" v="501" actId="20577"/>
          <ac:spMkLst>
            <pc:docMk/>
            <pc:sldMk cId="1454679005" sldId="324"/>
            <ac:spMk id="8" creationId="{6C4DE58B-713F-B0B3-9D8C-31236A093F92}"/>
          </ac:spMkLst>
        </pc:spChg>
        <pc:spChg chg="mod">
          <ac:chgData name="#ANGIE WONG MEI CHI#" userId="S::angi0006@e.ntu.edu.sg::fa23096d-d2fb-4ebc-ae9e-5c3f27c9f200" providerId="AD" clId="Web-{DC6E8115-1B88-4388-B40B-919A42D32F9E}" dt="2022-11-17T11:53:04.207" v="504" actId="1076"/>
          <ac:spMkLst>
            <pc:docMk/>
            <pc:sldMk cId="1454679005" sldId="324"/>
            <ac:spMk id="15" creationId="{3E9C395E-E96D-C136-4162-D5493B1C11EC}"/>
          </ac:spMkLst>
        </pc:spChg>
        <pc:spChg chg="mod">
          <ac:chgData name="#ANGIE WONG MEI CHI#" userId="S::angi0006@e.ntu.edu.sg::fa23096d-d2fb-4ebc-ae9e-5c3f27c9f200" providerId="AD" clId="Web-{DC6E8115-1B88-4388-B40B-919A42D32F9E}" dt="2022-11-17T11:53:04.223" v="506" actId="1076"/>
          <ac:spMkLst>
            <pc:docMk/>
            <pc:sldMk cId="1454679005" sldId="324"/>
            <ac:spMk id="22" creationId="{29790854-6AE7-6367-3BA5-09BC813D3D41}"/>
          </ac:spMkLst>
        </pc:spChg>
        <pc:spChg chg="del">
          <ac:chgData name="#ANGIE WONG MEI CHI#" userId="S::angi0006@e.ntu.edu.sg::fa23096d-d2fb-4ebc-ae9e-5c3f27c9f200" providerId="AD" clId="Web-{DC6E8115-1B88-4388-B40B-919A42D32F9E}" dt="2022-11-17T11:51:55.127" v="481"/>
          <ac:spMkLst>
            <pc:docMk/>
            <pc:sldMk cId="1454679005" sldId="324"/>
            <ac:spMk id="23" creationId="{A0C6C698-50BF-0901-56E8-24F0DC1622A1}"/>
          </ac:spMkLst>
        </pc:spChg>
        <pc:spChg chg="del">
          <ac:chgData name="#ANGIE WONG MEI CHI#" userId="S::angi0006@e.ntu.edu.sg::fa23096d-d2fb-4ebc-ae9e-5c3f27c9f200" providerId="AD" clId="Web-{DC6E8115-1B88-4388-B40B-919A42D32F9E}" dt="2022-11-17T11:51:52.673" v="480"/>
          <ac:spMkLst>
            <pc:docMk/>
            <pc:sldMk cId="1454679005" sldId="324"/>
            <ac:spMk id="24" creationId="{D49F98F7-F84A-2CEB-827A-59B455FC8937}"/>
          </ac:spMkLst>
        </pc:spChg>
        <pc:picChg chg="mod">
          <ac:chgData name="#ANGIE WONG MEI CHI#" userId="S::angi0006@e.ntu.edu.sg::fa23096d-d2fb-4ebc-ae9e-5c3f27c9f200" providerId="AD" clId="Web-{DC6E8115-1B88-4388-B40B-919A42D32F9E}" dt="2022-11-17T11:53:04.223" v="505" actId="1076"/>
          <ac:picMkLst>
            <pc:docMk/>
            <pc:sldMk cId="1454679005" sldId="324"/>
            <ac:picMk id="25" creationId="{7DF77984-8BAC-3427-5305-85904BC460BA}"/>
          </ac:picMkLst>
        </pc:picChg>
      </pc:sldChg>
    </pc:docChg>
  </pc:docChgLst>
  <pc:docChgLst>
    <pc:chgData name="#ANGIE WONG MEI CHI#" userId="S::angi0006@e.ntu.edu.sg::fa23096d-d2fb-4ebc-ae9e-5c3f27c9f200" providerId="AD" clId="Web-{0C99FC35-C90C-44C9-943B-2267959776F7}"/>
    <pc:docChg chg="modSld">
      <pc:chgData name="#ANGIE WONG MEI CHI#" userId="S::angi0006@e.ntu.edu.sg::fa23096d-d2fb-4ebc-ae9e-5c3f27c9f200" providerId="AD" clId="Web-{0C99FC35-C90C-44C9-943B-2267959776F7}" dt="2022-11-17T15:38:33.958" v="11" actId="14100"/>
      <pc:docMkLst>
        <pc:docMk/>
      </pc:docMkLst>
      <pc:sldChg chg="modSp">
        <pc:chgData name="#ANGIE WONG MEI CHI#" userId="S::angi0006@e.ntu.edu.sg::fa23096d-d2fb-4ebc-ae9e-5c3f27c9f200" providerId="AD" clId="Web-{0C99FC35-C90C-44C9-943B-2267959776F7}" dt="2022-11-17T15:38:25.505" v="10" actId="20577"/>
        <pc:sldMkLst>
          <pc:docMk/>
          <pc:sldMk cId="929940378" sldId="309"/>
        </pc:sldMkLst>
        <pc:spChg chg="mod">
          <ac:chgData name="#ANGIE WONG MEI CHI#" userId="S::angi0006@e.ntu.edu.sg::fa23096d-d2fb-4ebc-ae9e-5c3f27c9f200" providerId="AD" clId="Web-{0C99FC35-C90C-44C9-943B-2267959776F7}" dt="2022-11-17T15:38:25.505" v="10" actId="20577"/>
          <ac:spMkLst>
            <pc:docMk/>
            <pc:sldMk cId="929940378" sldId="309"/>
            <ac:spMk id="2" creationId="{F90D3232-9219-F28B-FE83-E2A0EA5CEAB2}"/>
          </ac:spMkLst>
        </pc:spChg>
      </pc:sldChg>
      <pc:sldChg chg="modSp">
        <pc:chgData name="#ANGIE WONG MEI CHI#" userId="S::angi0006@e.ntu.edu.sg::fa23096d-d2fb-4ebc-ae9e-5c3f27c9f200" providerId="AD" clId="Web-{0C99FC35-C90C-44C9-943B-2267959776F7}" dt="2022-11-17T15:38:33.958" v="11" actId="14100"/>
        <pc:sldMkLst>
          <pc:docMk/>
          <pc:sldMk cId="217288651" sldId="310"/>
        </pc:sldMkLst>
        <pc:spChg chg="mod">
          <ac:chgData name="#ANGIE WONG MEI CHI#" userId="S::angi0006@e.ntu.edu.sg::fa23096d-d2fb-4ebc-ae9e-5c3f27c9f200" providerId="AD" clId="Web-{0C99FC35-C90C-44C9-943B-2267959776F7}" dt="2022-11-17T15:38:33.958" v="11" actId="14100"/>
          <ac:spMkLst>
            <pc:docMk/>
            <pc:sldMk cId="217288651" sldId="310"/>
            <ac:spMk id="3" creationId="{74061964-69AC-8D2E-2AFF-3884E8BBFEBE}"/>
          </ac:spMkLst>
        </pc:spChg>
      </pc:sldChg>
    </pc:docChg>
  </pc:docChgLst>
  <pc:docChgLst>
    <pc:chgData name="#CHALAMALASETTI SREE VAISHNAVI#" userId="S::sreevais001@e.ntu.edu.sg::5946f954-283a-4255-9f7b-1a94836e5178" providerId="AD" clId="Web-{F92382B0-9541-4A17-8F91-B76BB8ED716B}"/>
    <pc:docChg chg="addSld modSld">
      <pc:chgData name="#CHALAMALASETTI SREE VAISHNAVI#" userId="S::sreevais001@e.ntu.edu.sg::5946f954-283a-4255-9f7b-1a94836e5178" providerId="AD" clId="Web-{F92382B0-9541-4A17-8F91-B76BB8ED716B}" dt="2022-11-17T18:29:49.105" v="662" actId="1076"/>
      <pc:docMkLst>
        <pc:docMk/>
      </pc:docMkLst>
      <pc:sldChg chg="addSp delSp modSp">
        <pc:chgData name="#CHALAMALASETTI SREE VAISHNAVI#" userId="S::sreevais001@e.ntu.edu.sg::5946f954-283a-4255-9f7b-1a94836e5178" providerId="AD" clId="Web-{F92382B0-9541-4A17-8F91-B76BB8ED716B}" dt="2022-11-17T17:44:09.838" v="30" actId="1076"/>
        <pc:sldMkLst>
          <pc:docMk/>
          <pc:sldMk cId="1932643731" sldId="325"/>
        </pc:sldMkLst>
        <pc:spChg chg="mod">
          <ac:chgData name="#CHALAMALASETTI SREE VAISHNAVI#" userId="S::sreevais001@e.ntu.edu.sg::5946f954-283a-4255-9f7b-1a94836e5178" providerId="AD" clId="Web-{F92382B0-9541-4A17-8F91-B76BB8ED716B}" dt="2022-11-17T17:40:07.033" v="4" actId="20577"/>
          <ac:spMkLst>
            <pc:docMk/>
            <pc:sldMk cId="1932643731" sldId="325"/>
            <ac:spMk id="2" creationId="{A95A81F2-BF98-EAA8-4BDA-7D12402204C2}"/>
          </ac:spMkLst>
        </pc:spChg>
        <pc:spChg chg="del">
          <ac:chgData name="#CHALAMALASETTI SREE VAISHNAVI#" userId="S::sreevais001@e.ntu.edu.sg::5946f954-283a-4255-9f7b-1a94836e5178" providerId="AD" clId="Web-{F92382B0-9541-4A17-8F91-B76BB8ED716B}" dt="2022-11-17T17:40:18.268" v="5"/>
          <ac:spMkLst>
            <pc:docMk/>
            <pc:sldMk cId="1932643731" sldId="325"/>
            <ac:spMk id="3" creationId="{75EF8DEB-80FF-9A5D-BA02-12EA42B0C2D3}"/>
          </ac:spMkLst>
        </pc:spChg>
        <pc:spChg chg="add mod">
          <ac:chgData name="#CHALAMALASETTI SREE VAISHNAVI#" userId="S::sreevais001@e.ntu.edu.sg::5946f954-283a-4255-9f7b-1a94836e5178" providerId="AD" clId="Web-{F92382B0-9541-4A17-8F91-B76BB8ED716B}" dt="2022-11-17T17:44:09.838" v="30" actId="1076"/>
          <ac:spMkLst>
            <pc:docMk/>
            <pc:sldMk cId="1932643731" sldId="325"/>
            <ac:spMk id="6" creationId="{6598B6B8-538A-3C3E-69D9-11471B422D77}"/>
          </ac:spMkLst>
        </pc:spChg>
        <pc:picChg chg="add mod">
          <ac:chgData name="#CHALAMALASETTI SREE VAISHNAVI#" userId="S::sreevais001@e.ntu.edu.sg::5946f954-283a-4255-9f7b-1a94836e5178" providerId="AD" clId="Web-{F92382B0-9541-4A17-8F91-B76BB8ED716B}" dt="2022-11-17T17:41:20.051" v="7" actId="1076"/>
          <ac:picMkLst>
            <pc:docMk/>
            <pc:sldMk cId="1932643731" sldId="325"/>
            <ac:picMk id="4" creationId="{0EAECB7D-249D-7B19-E70C-C8A5AEB4B1BD}"/>
          </ac:picMkLst>
        </pc:picChg>
        <pc:picChg chg="add mod">
          <ac:chgData name="#CHALAMALASETTI SREE VAISHNAVI#" userId="S::sreevais001@e.ntu.edu.sg::5946f954-283a-4255-9f7b-1a94836e5178" providerId="AD" clId="Web-{F92382B0-9541-4A17-8F91-B76BB8ED716B}" dt="2022-11-17T17:42:12.678" v="9" actId="1076"/>
          <ac:picMkLst>
            <pc:docMk/>
            <pc:sldMk cId="1932643731" sldId="325"/>
            <ac:picMk id="5" creationId="{26284176-32E1-D6A3-7419-90EDE262B2DD}"/>
          </ac:picMkLst>
        </pc:picChg>
      </pc:sldChg>
      <pc:sldChg chg="addSp delSp modSp">
        <pc:chgData name="#CHALAMALASETTI SREE VAISHNAVI#" userId="S::sreevais001@e.ntu.edu.sg::5946f954-283a-4255-9f7b-1a94836e5178" providerId="AD" clId="Web-{F92382B0-9541-4A17-8F91-B76BB8ED716B}" dt="2022-11-17T17:50:43.929" v="93" actId="1076"/>
        <pc:sldMkLst>
          <pc:docMk/>
          <pc:sldMk cId="824375101" sldId="326"/>
        </pc:sldMkLst>
        <pc:spChg chg="mod">
          <ac:chgData name="#CHALAMALASETTI SREE VAISHNAVI#" userId="S::sreevais001@e.ntu.edu.sg::5946f954-283a-4255-9f7b-1a94836e5178" providerId="AD" clId="Web-{F92382B0-9541-4A17-8F91-B76BB8ED716B}" dt="2022-11-17T17:44:57.277" v="38" actId="20577"/>
          <ac:spMkLst>
            <pc:docMk/>
            <pc:sldMk cId="824375101" sldId="326"/>
            <ac:spMk id="2" creationId="{6BD58AE9-B646-5D81-9A00-CDE11616EFE1}"/>
          </ac:spMkLst>
        </pc:spChg>
        <pc:spChg chg="del">
          <ac:chgData name="#CHALAMALASETTI SREE VAISHNAVI#" userId="S::sreevais001@e.ntu.edu.sg::5946f954-283a-4255-9f7b-1a94836e5178" providerId="AD" clId="Web-{F92382B0-9541-4A17-8F91-B76BB8ED716B}" dt="2022-11-17T17:44:59.918" v="39"/>
          <ac:spMkLst>
            <pc:docMk/>
            <pc:sldMk cId="824375101" sldId="326"/>
            <ac:spMk id="3" creationId="{9B18BDC0-FA72-ECA1-6CDE-E5AE21206651}"/>
          </ac:spMkLst>
        </pc:spChg>
        <pc:spChg chg="add mod">
          <ac:chgData name="#CHALAMALASETTI SREE VAISHNAVI#" userId="S::sreevais001@e.ntu.edu.sg::5946f954-283a-4255-9f7b-1a94836e5178" providerId="AD" clId="Web-{F92382B0-9541-4A17-8F91-B76BB8ED716B}" dt="2022-11-17T17:49:10.348" v="79" actId="1076"/>
          <ac:spMkLst>
            <pc:docMk/>
            <pc:sldMk cId="824375101" sldId="326"/>
            <ac:spMk id="11" creationId="{4DDDC27B-4DCE-5DB4-C55E-C122512D3039}"/>
          </ac:spMkLst>
        </pc:spChg>
        <pc:spChg chg="add mod">
          <ac:chgData name="#CHALAMALASETTI SREE VAISHNAVI#" userId="S::sreevais001@e.ntu.edu.sg::5946f954-283a-4255-9f7b-1a94836e5178" providerId="AD" clId="Web-{F92382B0-9541-4A17-8F91-B76BB8ED716B}" dt="2022-11-17T17:50:43.929" v="93" actId="1076"/>
          <ac:spMkLst>
            <pc:docMk/>
            <pc:sldMk cId="824375101" sldId="326"/>
            <ac:spMk id="12" creationId="{731FE503-C4E6-40CA-218C-7EF170BD91CC}"/>
          </ac:spMkLst>
        </pc:spChg>
        <pc:picChg chg="add mod">
          <ac:chgData name="#CHALAMALASETTI SREE VAISHNAVI#" userId="S::sreevais001@e.ntu.edu.sg::5946f954-283a-4255-9f7b-1a94836e5178" providerId="AD" clId="Web-{F92382B0-9541-4A17-8F91-B76BB8ED716B}" dt="2022-11-17T17:45:41.747" v="50" actId="14100"/>
          <ac:picMkLst>
            <pc:docMk/>
            <pc:sldMk cId="824375101" sldId="326"/>
            <ac:picMk id="4" creationId="{A0525F04-247C-9B53-039A-99C8B30F0CE9}"/>
          </ac:picMkLst>
        </pc:picChg>
        <pc:picChg chg="add mod">
          <ac:chgData name="#CHALAMALASETTI SREE VAISHNAVI#" userId="S::sreevais001@e.ntu.edu.sg::5946f954-283a-4255-9f7b-1a94836e5178" providerId="AD" clId="Web-{F92382B0-9541-4A17-8F91-B76BB8ED716B}" dt="2022-11-17T17:45:56.482" v="52" actId="14100"/>
          <ac:picMkLst>
            <pc:docMk/>
            <pc:sldMk cId="824375101" sldId="326"/>
            <ac:picMk id="5" creationId="{CF40C6F4-729A-AD3C-71C4-5A42AD1F1DC6}"/>
          </ac:picMkLst>
        </pc:picChg>
        <pc:picChg chg="add mod">
          <ac:chgData name="#CHALAMALASETTI SREE VAISHNAVI#" userId="S::sreevais001@e.ntu.edu.sg::5946f954-283a-4255-9f7b-1a94836e5178" providerId="AD" clId="Web-{F92382B0-9541-4A17-8F91-B76BB8ED716B}" dt="2022-11-17T17:46:40.108" v="56" actId="14100"/>
          <ac:picMkLst>
            <pc:docMk/>
            <pc:sldMk cId="824375101" sldId="326"/>
            <ac:picMk id="6" creationId="{E4F790ED-BCAB-3F65-1192-542450BF5306}"/>
          </ac:picMkLst>
        </pc:picChg>
        <pc:cxnChg chg="add mod">
          <ac:chgData name="#CHALAMALASETTI SREE VAISHNAVI#" userId="S::sreevais001@e.ntu.edu.sg::5946f954-283a-4255-9f7b-1a94836e5178" providerId="AD" clId="Web-{F92382B0-9541-4A17-8F91-B76BB8ED716B}" dt="2022-11-17T17:46:56.937" v="60"/>
          <ac:cxnSpMkLst>
            <pc:docMk/>
            <pc:sldMk cId="824375101" sldId="326"/>
            <ac:cxnSpMk id="7" creationId="{7E9AFFB5-1059-5E20-AE7A-09B47CF9DA2E}"/>
          </ac:cxnSpMkLst>
        </pc:cxnChg>
        <pc:cxnChg chg="add mod">
          <ac:chgData name="#CHALAMALASETTI SREE VAISHNAVI#" userId="S::sreevais001@e.ntu.edu.sg::5946f954-283a-4255-9f7b-1a94836e5178" providerId="AD" clId="Web-{F92382B0-9541-4A17-8F91-B76BB8ED716B}" dt="2022-11-17T17:47:10.266" v="63" actId="14100"/>
          <ac:cxnSpMkLst>
            <pc:docMk/>
            <pc:sldMk cId="824375101" sldId="326"/>
            <ac:cxnSpMk id="8" creationId="{88BCA095-0048-B827-1024-8F5801E4E729}"/>
          </ac:cxnSpMkLst>
        </pc:cxnChg>
        <pc:cxnChg chg="add mod">
          <ac:chgData name="#CHALAMALASETTI SREE VAISHNAVI#" userId="S::sreevais001@e.ntu.edu.sg::5946f954-283a-4255-9f7b-1a94836e5178" providerId="AD" clId="Web-{F92382B0-9541-4A17-8F91-B76BB8ED716B}" dt="2022-11-17T17:49:36.271" v="82" actId="14100"/>
          <ac:cxnSpMkLst>
            <pc:docMk/>
            <pc:sldMk cId="824375101" sldId="326"/>
            <ac:cxnSpMk id="9" creationId="{F32F587D-8EEC-EE4E-233B-275959F1FC84}"/>
          </ac:cxnSpMkLst>
        </pc:cxnChg>
        <pc:cxnChg chg="add mod">
          <ac:chgData name="#CHALAMALASETTI SREE VAISHNAVI#" userId="S::sreevais001@e.ntu.edu.sg::5946f954-283a-4255-9f7b-1a94836e5178" providerId="AD" clId="Web-{F92382B0-9541-4A17-8F91-B76BB8ED716B}" dt="2022-11-17T17:49:48.255" v="83" actId="14100"/>
          <ac:cxnSpMkLst>
            <pc:docMk/>
            <pc:sldMk cId="824375101" sldId="326"/>
            <ac:cxnSpMk id="10" creationId="{B213C77A-C031-8F18-43F3-C384EA6C3BF9}"/>
          </ac:cxnSpMkLst>
        </pc:cxnChg>
      </pc:sldChg>
      <pc:sldChg chg="addSp delSp modSp">
        <pc:chgData name="#CHALAMALASETTI SREE VAISHNAVI#" userId="S::sreevais001@e.ntu.edu.sg::5946f954-283a-4255-9f7b-1a94836e5178" providerId="AD" clId="Web-{F92382B0-9541-4A17-8F91-B76BB8ED716B}" dt="2022-11-17T17:54:13.358" v="131" actId="1076"/>
        <pc:sldMkLst>
          <pc:docMk/>
          <pc:sldMk cId="3695323999" sldId="327"/>
        </pc:sldMkLst>
        <pc:spChg chg="mod">
          <ac:chgData name="#CHALAMALASETTI SREE VAISHNAVI#" userId="S::sreevais001@e.ntu.edu.sg::5946f954-283a-4255-9f7b-1a94836e5178" providerId="AD" clId="Web-{F92382B0-9541-4A17-8F91-B76BB8ED716B}" dt="2022-11-17T17:51:36.900" v="103" actId="20577"/>
          <ac:spMkLst>
            <pc:docMk/>
            <pc:sldMk cId="3695323999" sldId="327"/>
            <ac:spMk id="2" creationId="{E65ACFDB-A320-7089-9512-DDFCA65EC280}"/>
          </ac:spMkLst>
        </pc:spChg>
        <pc:spChg chg="del mod">
          <ac:chgData name="#CHALAMALASETTI SREE VAISHNAVI#" userId="S::sreevais001@e.ntu.edu.sg::5946f954-283a-4255-9f7b-1a94836e5178" providerId="AD" clId="Web-{F92382B0-9541-4A17-8F91-B76BB8ED716B}" dt="2022-11-17T17:52:17.291" v="105"/>
          <ac:spMkLst>
            <pc:docMk/>
            <pc:sldMk cId="3695323999" sldId="327"/>
            <ac:spMk id="3" creationId="{A38AA326-63F9-2307-58C1-D990B033A533}"/>
          </ac:spMkLst>
        </pc:spChg>
        <pc:spChg chg="add mod">
          <ac:chgData name="#CHALAMALASETTI SREE VAISHNAVI#" userId="S::sreevais001@e.ntu.edu.sg::5946f954-283a-4255-9f7b-1a94836e5178" providerId="AD" clId="Web-{F92382B0-9541-4A17-8F91-B76BB8ED716B}" dt="2022-11-17T17:53:42.310" v="117"/>
          <ac:spMkLst>
            <pc:docMk/>
            <pc:sldMk cId="3695323999" sldId="327"/>
            <ac:spMk id="6" creationId="{2ABB7E1B-92DC-6D4B-79E8-7EB23ABB28C3}"/>
          </ac:spMkLst>
        </pc:spChg>
        <pc:spChg chg="add mod">
          <ac:chgData name="#CHALAMALASETTI SREE VAISHNAVI#" userId="S::sreevais001@e.ntu.edu.sg::5946f954-283a-4255-9f7b-1a94836e5178" providerId="AD" clId="Web-{F92382B0-9541-4A17-8F91-B76BB8ED716B}" dt="2022-11-17T17:54:13.358" v="131" actId="1076"/>
          <ac:spMkLst>
            <pc:docMk/>
            <pc:sldMk cId="3695323999" sldId="327"/>
            <ac:spMk id="7" creationId="{2C00688A-D072-ED7C-F154-AC6F5495E442}"/>
          </ac:spMkLst>
        </pc:spChg>
        <pc:picChg chg="add mod">
          <ac:chgData name="#CHALAMALASETTI SREE VAISHNAVI#" userId="S::sreevais001@e.ntu.edu.sg::5946f954-283a-4255-9f7b-1a94836e5178" providerId="AD" clId="Web-{F92382B0-9541-4A17-8F91-B76BB8ED716B}" dt="2022-11-17T17:53:07.027" v="112" actId="1076"/>
          <ac:picMkLst>
            <pc:docMk/>
            <pc:sldMk cId="3695323999" sldId="327"/>
            <ac:picMk id="4" creationId="{1814D437-ADC6-DE33-23B0-4931930D561E}"/>
          </ac:picMkLst>
        </pc:picChg>
        <pc:picChg chg="add mod">
          <ac:chgData name="#CHALAMALASETTI SREE VAISHNAVI#" userId="S::sreevais001@e.ntu.edu.sg::5946f954-283a-4255-9f7b-1a94836e5178" providerId="AD" clId="Web-{F92382B0-9541-4A17-8F91-B76BB8ED716B}" dt="2022-11-17T17:53:15.293" v="114" actId="14100"/>
          <ac:picMkLst>
            <pc:docMk/>
            <pc:sldMk cId="3695323999" sldId="327"/>
            <ac:picMk id="5" creationId="{052D0388-5058-CB13-61CC-6F958F19973B}"/>
          </ac:picMkLst>
        </pc:picChg>
      </pc:sldChg>
      <pc:sldChg chg="addSp delSp modSp">
        <pc:chgData name="#CHALAMALASETTI SREE VAISHNAVI#" userId="S::sreevais001@e.ntu.edu.sg::5946f954-283a-4255-9f7b-1a94836e5178" providerId="AD" clId="Web-{F92382B0-9541-4A17-8F91-B76BB8ED716B}" dt="2022-11-17T17:58:07.178" v="178"/>
        <pc:sldMkLst>
          <pc:docMk/>
          <pc:sldMk cId="1747592400" sldId="328"/>
        </pc:sldMkLst>
        <pc:spChg chg="mod">
          <ac:chgData name="#CHALAMALASETTI SREE VAISHNAVI#" userId="S::sreevais001@e.ntu.edu.sg::5946f954-283a-4255-9f7b-1a94836e5178" providerId="AD" clId="Web-{F92382B0-9541-4A17-8F91-B76BB8ED716B}" dt="2022-11-17T17:55:19.626" v="152" actId="20577"/>
          <ac:spMkLst>
            <pc:docMk/>
            <pc:sldMk cId="1747592400" sldId="328"/>
            <ac:spMk id="2" creationId="{11A6EA0E-766F-600F-6CD8-302361475775}"/>
          </ac:spMkLst>
        </pc:spChg>
        <pc:spChg chg="del">
          <ac:chgData name="#CHALAMALASETTI SREE VAISHNAVI#" userId="S::sreevais001@e.ntu.edu.sg::5946f954-283a-4255-9f7b-1a94836e5178" providerId="AD" clId="Web-{F92382B0-9541-4A17-8F91-B76BB8ED716B}" dt="2022-11-17T17:57:00.660" v="153"/>
          <ac:spMkLst>
            <pc:docMk/>
            <pc:sldMk cId="1747592400" sldId="328"/>
            <ac:spMk id="3" creationId="{0B37C458-78EB-4010-9EF5-1243FEEEE7DC}"/>
          </ac:spMkLst>
        </pc:spChg>
        <pc:spChg chg="add mod">
          <ac:chgData name="#CHALAMALASETTI SREE VAISHNAVI#" userId="S::sreevais001@e.ntu.edu.sg::5946f954-283a-4255-9f7b-1a94836e5178" providerId="AD" clId="Web-{F92382B0-9541-4A17-8F91-B76BB8ED716B}" dt="2022-11-17T17:58:07.178" v="178"/>
          <ac:spMkLst>
            <pc:docMk/>
            <pc:sldMk cId="1747592400" sldId="328"/>
            <ac:spMk id="5" creationId="{EE8FF501-C9DA-1C6E-8841-18C14E664FB1}"/>
          </ac:spMkLst>
        </pc:spChg>
        <pc:picChg chg="add mod">
          <ac:chgData name="#CHALAMALASETTI SREE VAISHNAVI#" userId="S::sreevais001@e.ntu.edu.sg::5946f954-283a-4255-9f7b-1a94836e5178" providerId="AD" clId="Web-{F92382B0-9541-4A17-8F91-B76BB8ED716B}" dt="2022-11-17T17:57:09.692" v="156" actId="14100"/>
          <ac:picMkLst>
            <pc:docMk/>
            <pc:sldMk cId="1747592400" sldId="328"/>
            <ac:picMk id="4" creationId="{19BE05C2-63BE-D60E-43F2-6D01DC5F35EC}"/>
          </ac:picMkLst>
        </pc:picChg>
      </pc:sldChg>
      <pc:sldChg chg="addSp delSp modSp new">
        <pc:chgData name="#CHALAMALASETTI SREE VAISHNAVI#" userId="S::sreevais001@e.ntu.edu.sg::5946f954-283a-4255-9f7b-1a94836e5178" providerId="AD" clId="Web-{F92382B0-9541-4A17-8F91-B76BB8ED716B}" dt="2022-11-17T18:01:19.200" v="222" actId="1076"/>
        <pc:sldMkLst>
          <pc:docMk/>
          <pc:sldMk cId="1617675370" sldId="332"/>
        </pc:sldMkLst>
        <pc:spChg chg="mod">
          <ac:chgData name="#CHALAMALASETTI SREE VAISHNAVI#" userId="S::sreevais001@e.ntu.edu.sg::5946f954-283a-4255-9f7b-1a94836e5178" providerId="AD" clId="Web-{F92382B0-9541-4A17-8F91-B76BB8ED716B}" dt="2022-11-17T17:58:40.179" v="187" actId="20577"/>
          <ac:spMkLst>
            <pc:docMk/>
            <pc:sldMk cId="1617675370" sldId="332"/>
            <ac:spMk id="2" creationId="{4FE74C7C-14AA-F14F-84C3-3F42E1D0A304}"/>
          </ac:spMkLst>
        </pc:spChg>
        <pc:spChg chg="del">
          <ac:chgData name="#CHALAMALASETTI SREE VAISHNAVI#" userId="S::sreevais001@e.ntu.edu.sg::5946f954-283a-4255-9f7b-1a94836e5178" providerId="AD" clId="Web-{F92382B0-9541-4A17-8F91-B76BB8ED716B}" dt="2022-11-17T17:58:53.789" v="188"/>
          <ac:spMkLst>
            <pc:docMk/>
            <pc:sldMk cId="1617675370" sldId="332"/>
            <ac:spMk id="3" creationId="{BA139029-743C-0600-BE5B-B86D57694D00}"/>
          </ac:spMkLst>
        </pc:spChg>
        <pc:spChg chg="add mod">
          <ac:chgData name="#CHALAMALASETTI SREE VAISHNAVI#" userId="S::sreevais001@e.ntu.edu.sg::5946f954-283a-4255-9f7b-1a94836e5178" providerId="AD" clId="Web-{F92382B0-9541-4A17-8F91-B76BB8ED716B}" dt="2022-11-17T18:00:44.714" v="215"/>
          <ac:spMkLst>
            <pc:docMk/>
            <pc:sldMk cId="1617675370" sldId="332"/>
            <ac:spMk id="6" creationId="{45199AA5-2FD7-7173-10E9-0787C16C6F73}"/>
          </ac:spMkLst>
        </pc:spChg>
        <pc:spChg chg="add mod">
          <ac:chgData name="#CHALAMALASETTI SREE VAISHNAVI#" userId="S::sreevais001@e.ntu.edu.sg::5946f954-283a-4255-9f7b-1a94836e5178" providerId="AD" clId="Web-{F92382B0-9541-4A17-8F91-B76BB8ED716B}" dt="2022-11-17T18:01:19.200" v="222" actId="1076"/>
          <ac:spMkLst>
            <pc:docMk/>
            <pc:sldMk cId="1617675370" sldId="332"/>
            <ac:spMk id="7" creationId="{CE8B56F7-F55C-8C79-2FC0-75EF0888C5F3}"/>
          </ac:spMkLst>
        </pc:spChg>
        <pc:picChg chg="add mod">
          <ac:chgData name="#CHALAMALASETTI SREE VAISHNAVI#" userId="S::sreevais001@e.ntu.edu.sg::5946f954-283a-4255-9f7b-1a94836e5178" providerId="AD" clId="Web-{F92382B0-9541-4A17-8F91-B76BB8ED716B}" dt="2022-11-17T17:59:52.072" v="193" actId="1076"/>
          <ac:picMkLst>
            <pc:docMk/>
            <pc:sldMk cId="1617675370" sldId="332"/>
            <ac:picMk id="4" creationId="{8D870E6E-EFD1-2813-4382-9EFC567C64FD}"/>
          </ac:picMkLst>
        </pc:picChg>
        <pc:picChg chg="add mod">
          <ac:chgData name="#CHALAMALASETTI SREE VAISHNAVI#" userId="S::sreevais001@e.ntu.edu.sg::5946f954-283a-4255-9f7b-1a94836e5178" providerId="AD" clId="Web-{F92382B0-9541-4A17-8F91-B76BB8ED716B}" dt="2022-11-17T18:00:17.385" v="199" actId="14100"/>
          <ac:picMkLst>
            <pc:docMk/>
            <pc:sldMk cId="1617675370" sldId="332"/>
            <ac:picMk id="5" creationId="{BF52A274-DFCD-D6A9-CABE-1943171EE588}"/>
          </ac:picMkLst>
        </pc:picChg>
      </pc:sldChg>
      <pc:sldChg chg="addSp modSp new">
        <pc:chgData name="#CHALAMALASETTI SREE VAISHNAVI#" userId="S::sreevais001@e.ntu.edu.sg::5946f954-283a-4255-9f7b-1a94836e5178" providerId="AD" clId="Web-{F92382B0-9541-4A17-8F91-B76BB8ED716B}" dt="2022-11-17T18:03:34.767" v="279" actId="20577"/>
        <pc:sldMkLst>
          <pc:docMk/>
          <pc:sldMk cId="2569373654" sldId="334"/>
        </pc:sldMkLst>
        <pc:spChg chg="mod">
          <ac:chgData name="#CHALAMALASETTI SREE VAISHNAVI#" userId="S::sreevais001@e.ntu.edu.sg::5946f954-283a-4255-9f7b-1a94836e5178" providerId="AD" clId="Web-{F92382B0-9541-4A17-8F91-B76BB8ED716B}" dt="2022-11-17T18:02:08.078" v="243" actId="20577"/>
          <ac:spMkLst>
            <pc:docMk/>
            <pc:sldMk cId="2569373654" sldId="334"/>
            <ac:spMk id="2" creationId="{6410D476-BE89-FF16-BFB8-4D8E2CAC8E3A}"/>
          </ac:spMkLst>
        </pc:spChg>
        <pc:spChg chg="mod">
          <ac:chgData name="#CHALAMALASETTI SREE VAISHNAVI#" userId="S::sreevais001@e.ntu.edu.sg::5946f954-283a-4255-9f7b-1a94836e5178" providerId="AD" clId="Web-{F92382B0-9541-4A17-8F91-B76BB8ED716B}" dt="2022-11-17T18:03:34.767" v="279" actId="20577"/>
          <ac:spMkLst>
            <pc:docMk/>
            <pc:sldMk cId="2569373654" sldId="334"/>
            <ac:spMk id="3" creationId="{15FBF6CC-4E68-8F20-8B6D-DF86D25422EE}"/>
          </ac:spMkLst>
        </pc:spChg>
        <pc:picChg chg="add mod">
          <ac:chgData name="#CHALAMALASETTI SREE VAISHNAVI#" userId="S::sreevais001@e.ntu.edu.sg::5946f954-283a-4255-9f7b-1a94836e5178" providerId="AD" clId="Web-{F92382B0-9541-4A17-8F91-B76BB8ED716B}" dt="2022-11-17T18:02:18.686" v="247" actId="14100"/>
          <ac:picMkLst>
            <pc:docMk/>
            <pc:sldMk cId="2569373654" sldId="334"/>
            <ac:picMk id="4" creationId="{CE33F3AE-7494-9A79-31C7-3D86FC595A0A}"/>
          </ac:picMkLst>
        </pc:picChg>
      </pc:sldChg>
      <pc:sldChg chg="addSp delSp modSp new">
        <pc:chgData name="#CHALAMALASETTI SREE VAISHNAVI#" userId="S::sreevais001@e.ntu.edu.sg::5946f954-283a-4255-9f7b-1a94836e5178" providerId="AD" clId="Web-{F92382B0-9541-4A17-8F91-B76BB8ED716B}" dt="2022-11-17T18:10:02.451" v="396" actId="1076"/>
        <pc:sldMkLst>
          <pc:docMk/>
          <pc:sldMk cId="3391417736" sldId="335"/>
        </pc:sldMkLst>
        <pc:spChg chg="mod">
          <ac:chgData name="#CHALAMALASETTI SREE VAISHNAVI#" userId="S::sreevais001@e.ntu.edu.sg::5946f954-283a-4255-9f7b-1a94836e5178" providerId="AD" clId="Web-{F92382B0-9541-4A17-8F91-B76BB8ED716B}" dt="2022-11-17T18:04:47.379" v="286" actId="20577"/>
          <ac:spMkLst>
            <pc:docMk/>
            <pc:sldMk cId="3391417736" sldId="335"/>
            <ac:spMk id="2" creationId="{CEE10697-B2F6-EE62-87D1-401516B9C3A3}"/>
          </ac:spMkLst>
        </pc:spChg>
        <pc:spChg chg="del">
          <ac:chgData name="#CHALAMALASETTI SREE VAISHNAVI#" userId="S::sreevais001@e.ntu.edu.sg::5946f954-283a-4255-9f7b-1a94836e5178" providerId="AD" clId="Web-{F92382B0-9541-4A17-8F91-B76BB8ED716B}" dt="2022-11-17T18:04:52.535" v="287"/>
          <ac:spMkLst>
            <pc:docMk/>
            <pc:sldMk cId="3391417736" sldId="335"/>
            <ac:spMk id="3" creationId="{899A3BDC-646D-BEF3-8FDB-607706CE5B67}"/>
          </ac:spMkLst>
        </pc:spChg>
        <pc:spChg chg="add mod">
          <ac:chgData name="#CHALAMALASETTI SREE VAISHNAVI#" userId="S::sreevais001@e.ntu.edu.sg::5946f954-283a-4255-9f7b-1a94836e5178" providerId="AD" clId="Web-{F92382B0-9541-4A17-8F91-B76BB8ED716B}" dt="2022-11-17T18:09:59.936" v="393" actId="1076"/>
          <ac:spMkLst>
            <pc:docMk/>
            <pc:sldMk cId="3391417736" sldId="335"/>
            <ac:spMk id="24" creationId="{DD00D7A4-892E-2B7D-DE9C-6208AC32DFCF}"/>
          </ac:spMkLst>
        </pc:spChg>
        <pc:spChg chg="add mod">
          <ac:chgData name="#CHALAMALASETTI SREE VAISHNAVI#" userId="S::sreevais001@e.ntu.edu.sg::5946f954-283a-4255-9f7b-1a94836e5178" providerId="AD" clId="Web-{F92382B0-9541-4A17-8F91-B76BB8ED716B}" dt="2022-11-17T18:09:59.951" v="394" actId="1076"/>
          <ac:spMkLst>
            <pc:docMk/>
            <pc:sldMk cId="3391417736" sldId="335"/>
            <ac:spMk id="26" creationId="{33BBAEA7-A2A2-A8AF-9883-8BFF805376A7}"/>
          </ac:spMkLst>
        </pc:spChg>
        <pc:spChg chg="add mod">
          <ac:chgData name="#CHALAMALASETTI SREE VAISHNAVI#" userId="S::sreevais001@e.ntu.edu.sg::5946f954-283a-4255-9f7b-1a94836e5178" providerId="AD" clId="Web-{F92382B0-9541-4A17-8F91-B76BB8ED716B}" dt="2022-11-17T18:10:02.451" v="396" actId="1076"/>
          <ac:spMkLst>
            <pc:docMk/>
            <pc:sldMk cId="3391417736" sldId="335"/>
            <ac:spMk id="27" creationId="{FF5F1C72-4E13-85E5-B037-E256F257C2F6}"/>
          </ac:spMkLst>
        </pc:spChg>
        <pc:picChg chg="add mod">
          <ac:chgData name="#CHALAMALASETTI SREE VAISHNAVI#" userId="S::sreevais001@e.ntu.edu.sg::5946f954-283a-4255-9f7b-1a94836e5178" providerId="AD" clId="Web-{F92382B0-9541-4A17-8F91-B76BB8ED716B}" dt="2022-11-17T18:09:59.936" v="392" actId="1076"/>
          <ac:picMkLst>
            <pc:docMk/>
            <pc:sldMk cId="3391417736" sldId="335"/>
            <ac:picMk id="4" creationId="{495C56D6-4006-B9AB-AA72-0E5000DB0CDD}"/>
          </ac:picMkLst>
        </pc:picChg>
        <pc:picChg chg="add del mod">
          <ac:chgData name="#CHALAMALASETTI SREE VAISHNAVI#" userId="S::sreevais001@e.ntu.edu.sg::5946f954-283a-4255-9f7b-1a94836e5178" providerId="AD" clId="Web-{F92382B0-9541-4A17-8F91-B76BB8ED716B}" dt="2022-11-17T18:07:03.539" v="336"/>
          <ac:picMkLst>
            <pc:docMk/>
            <pc:sldMk cId="3391417736" sldId="335"/>
            <ac:picMk id="5" creationId="{852B9102-A763-439E-ED0A-E77379470592}"/>
          </ac:picMkLst>
        </pc:picChg>
        <pc:picChg chg="add del mod">
          <ac:chgData name="#CHALAMALASETTI SREE VAISHNAVI#" userId="S::sreevais001@e.ntu.edu.sg::5946f954-283a-4255-9f7b-1a94836e5178" providerId="AD" clId="Web-{F92382B0-9541-4A17-8F91-B76BB8ED716B}" dt="2022-11-17T18:07:03.539" v="335"/>
          <ac:picMkLst>
            <pc:docMk/>
            <pc:sldMk cId="3391417736" sldId="335"/>
            <ac:picMk id="6" creationId="{01E47E99-0CD0-3D48-4321-CE14ED3D3066}"/>
          </ac:picMkLst>
        </pc:picChg>
        <pc:picChg chg="add del mod">
          <ac:chgData name="#CHALAMALASETTI SREE VAISHNAVI#" userId="S::sreevais001@e.ntu.edu.sg::5946f954-283a-4255-9f7b-1a94836e5178" providerId="AD" clId="Web-{F92382B0-9541-4A17-8F91-B76BB8ED716B}" dt="2022-11-17T18:07:03.524" v="334"/>
          <ac:picMkLst>
            <pc:docMk/>
            <pc:sldMk cId="3391417736" sldId="335"/>
            <ac:picMk id="7" creationId="{2C455B4D-C062-13C1-F532-111F79F962CD}"/>
          </ac:picMkLst>
        </pc:picChg>
        <pc:picChg chg="add del mod">
          <ac:chgData name="#CHALAMALASETTI SREE VAISHNAVI#" userId="S::sreevais001@e.ntu.edu.sg::5946f954-283a-4255-9f7b-1a94836e5178" providerId="AD" clId="Web-{F92382B0-9541-4A17-8F91-B76BB8ED716B}" dt="2022-11-17T18:07:03.524" v="333"/>
          <ac:picMkLst>
            <pc:docMk/>
            <pc:sldMk cId="3391417736" sldId="335"/>
            <ac:picMk id="8" creationId="{202702C9-44D8-65E3-3CD4-F1E60F0B512B}"/>
          </ac:picMkLst>
        </pc:picChg>
        <pc:picChg chg="add del mod">
          <ac:chgData name="#CHALAMALASETTI SREE VAISHNAVI#" userId="S::sreevais001@e.ntu.edu.sg::5946f954-283a-4255-9f7b-1a94836e5178" providerId="AD" clId="Web-{F92382B0-9541-4A17-8F91-B76BB8ED716B}" dt="2022-11-17T18:07:08.899" v="347"/>
          <ac:picMkLst>
            <pc:docMk/>
            <pc:sldMk cId="3391417736" sldId="335"/>
            <ac:picMk id="9" creationId="{05A7CF77-C902-17B8-AA46-3A7C27EAF872}"/>
          </ac:picMkLst>
        </pc:picChg>
        <pc:picChg chg="add del mod">
          <ac:chgData name="#CHALAMALASETTI SREE VAISHNAVI#" userId="S::sreevais001@e.ntu.edu.sg::5946f954-283a-4255-9f7b-1a94836e5178" providerId="AD" clId="Web-{F92382B0-9541-4A17-8F91-B76BB8ED716B}" dt="2022-11-17T18:07:06.305" v="346"/>
          <ac:picMkLst>
            <pc:docMk/>
            <pc:sldMk cId="3391417736" sldId="335"/>
            <ac:picMk id="10" creationId="{F8994BD1-54F1-9250-CC35-EBBC1D2AE132}"/>
          </ac:picMkLst>
        </pc:picChg>
        <pc:picChg chg="add del mod">
          <ac:chgData name="#CHALAMALASETTI SREE VAISHNAVI#" userId="S::sreevais001@e.ntu.edu.sg::5946f954-283a-4255-9f7b-1a94836e5178" providerId="AD" clId="Web-{F92382B0-9541-4A17-8F91-B76BB8ED716B}" dt="2022-11-17T18:07:03.524" v="332"/>
          <ac:picMkLst>
            <pc:docMk/>
            <pc:sldMk cId="3391417736" sldId="335"/>
            <ac:picMk id="11" creationId="{732F0715-2DD5-3EDA-7830-4C2FC615C589}"/>
          </ac:picMkLst>
        </pc:picChg>
        <pc:picChg chg="add del mod">
          <ac:chgData name="#CHALAMALASETTI SREE VAISHNAVI#" userId="S::sreevais001@e.ntu.edu.sg::5946f954-283a-4255-9f7b-1a94836e5178" providerId="AD" clId="Web-{F92382B0-9541-4A17-8F91-B76BB8ED716B}" dt="2022-11-17T18:07:06.305" v="345"/>
          <ac:picMkLst>
            <pc:docMk/>
            <pc:sldMk cId="3391417736" sldId="335"/>
            <ac:picMk id="12" creationId="{D08956E4-7FAE-5D36-F253-B1218DCE3604}"/>
          </ac:picMkLst>
        </pc:picChg>
        <pc:picChg chg="add del mod">
          <ac:chgData name="#CHALAMALASETTI SREE VAISHNAVI#" userId="S::sreevais001@e.ntu.edu.sg::5946f954-283a-4255-9f7b-1a94836e5178" providerId="AD" clId="Web-{F92382B0-9541-4A17-8F91-B76BB8ED716B}" dt="2022-11-17T18:07:03.524" v="331"/>
          <ac:picMkLst>
            <pc:docMk/>
            <pc:sldMk cId="3391417736" sldId="335"/>
            <ac:picMk id="13" creationId="{524F3A00-B4D0-808D-429C-CDFF17F43D6E}"/>
          </ac:picMkLst>
        </pc:picChg>
        <pc:picChg chg="add del mod">
          <ac:chgData name="#CHALAMALASETTI SREE VAISHNAVI#" userId="S::sreevais001@e.ntu.edu.sg::5946f954-283a-4255-9f7b-1a94836e5178" providerId="AD" clId="Web-{F92382B0-9541-4A17-8F91-B76BB8ED716B}" dt="2022-11-17T18:07:06.305" v="344"/>
          <ac:picMkLst>
            <pc:docMk/>
            <pc:sldMk cId="3391417736" sldId="335"/>
            <ac:picMk id="14" creationId="{0AACBB02-2178-48B3-A841-0046FDE3EFE3}"/>
          </ac:picMkLst>
        </pc:picChg>
        <pc:picChg chg="add del mod">
          <ac:chgData name="#CHALAMALASETTI SREE VAISHNAVI#" userId="S::sreevais001@e.ntu.edu.sg::5946f954-283a-4255-9f7b-1a94836e5178" providerId="AD" clId="Web-{F92382B0-9541-4A17-8F91-B76BB8ED716B}" dt="2022-11-17T18:07:03.524" v="330"/>
          <ac:picMkLst>
            <pc:docMk/>
            <pc:sldMk cId="3391417736" sldId="335"/>
            <ac:picMk id="15" creationId="{748AB6B2-4107-3CEC-7DE4-90C92AE2AEFB}"/>
          </ac:picMkLst>
        </pc:picChg>
        <pc:picChg chg="add del mod">
          <ac:chgData name="#CHALAMALASETTI SREE VAISHNAVI#" userId="S::sreevais001@e.ntu.edu.sg::5946f954-283a-4255-9f7b-1a94836e5178" providerId="AD" clId="Web-{F92382B0-9541-4A17-8F91-B76BB8ED716B}" dt="2022-11-17T18:07:06.305" v="343"/>
          <ac:picMkLst>
            <pc:docMk/>
            <pc:sldMk cId="3391417736" sldId="335"/>
            <ac:picMk id="16" creationId="{BA792C52-ADC5-4850-F417-C4C8A01E7EEE}"/>
          </ac:picMkLst>
        </pc:picChg>
        <pc:picChg chg="add del mod">
          <ac:chgData name="#CHALAMALASETTI SREE VAISHNAVI#" userId="S::sreevais001@e.ntu.edu.sg::5946f954-283a-4255-9f7b-1a94836e5178" providerId="AD" clId="Web-{F92382B0-9541-4A17-8F91-B76BB8ED716B}" dt="2022-11-17T18:07:03.524" v="329"/>
          <ac:picMkLst>
            <pc:docMk/>
            <pc:sldMk cId="3391417736" sldId="335"/>
            <ac:picMk id="17" creationId="{063B487B-798B-4A40-7E17-A928B76DC8DA}"/>
          </ac:picMkLst>
        </pc:picChg>
        <pc:picChg chg="add del mod">
          <ac:chgData name="#CHALAMALASETTI SREE VAISHNAVI#" userId="S::sreevais001@e.ntu.edu.sg::5946f954-283a-4255-9f7b-1a94836e5178" providerId="AD" clId="Web-{F92382B0-9541-4A17-8F91-B76BB8ED716B}" dt="2022-11-17T18:07:06.305" v="342"/>
          <ac:picMkLst>
            <pc:docMk/>
            <pc:sldMk cId="3391417736" sldId="335"/>
            <ac:picMk id="18" creationId="{BBDFF5A3-1A84-F04D-F099-394F321DEA9A}"/>
          </ac:picMkLst>
        </pc:picChg>
        <pc:picChg chg="add del mod">
          <ac:chgData name="#CHALAMALASETTI SREE VAISHNAVI#" userId="S::sreevais001@e.ntu.edu.sg::5946f954-283a-4255-9f7b-1a94836e5178" providerId="AD" clId="Web-{F92382B0-9541-4A17-8F91-B76BB8ED716B}" dt="2022-11-17T18:07:06.305" v="341"/>
          <ac:picMkLst>
            <pc:docMk/>
            <pc:sldMk cId="3391417736" sldId="335"/>
            <ac:picMk id="19" creationId="{38E0B7E1-7713-BF3F-01BB-196D7EFC72CC}"/>
          </ac:picMkLst>
        </pc:picChg>
        <pc:picChg chg="add del mod">
          <ac:chgData name="#CHALAMALASETTI SREE VAISHNAVI#" userId="S::sreevais001@e.ntu.edu.sg::5946f954-283a-4255-9f7b-1a94836e5178" providerId="AD" clId="Web-{F92382B0-9541-4A17-8F91-B76BB8ED716B}" dt="2022-11-17T18:07:06.305" v="340"/>
          <ac:picMkLst>
            <pc:docMk/>
            <pc:sldMk cId="3391417736" sldId="335"/>
            <ac:picMk id="20" creationId="{461AA963-8BDD-E4BB-12B3-21A46712622C}"/>
          </ac:picMkLst>
        </pc:picChg>
        <pc:picChg chg="add del mod">
          <ac:chgData name="#CHALAMALASETTI SREE VAISHNAVI#" userId="S::sreevais001@e.ntu.edu.sg::5946f954-283a-4255-9f7b-1a94836e5178" providerId="AD" clId="Web-{F92382B0-9541-4A17-8F91-B76BB8ED716B}" dt="2022-11-17T18:07:06.305" v="339"/>
          <ac:picMkLst>
            <pc:docMk/>
            <pc:sldMk cId="3391417736" sldId="335"/>
            <ac:picMk id="21" creationId="{42279B1E-BA3A-30BD-8DCE-A0E47BBD9281}"/>
          </ac:picMkLst>
        </pc:picChg>
        <pc:picChg chg="add del mod">
          <ac:chgData name="#CHALAMALASETTI SREE VAISHNAVI#" userId="S::sreevais001@e.ntu.edu.sg::5946f954-283a-4255-9f7b-1a94836e5178" providerId="AD" clId="Web-{F92382B0-9541-4A17-8F91-B76BB8ED716B}" dt="2022-11-17T18:07:06.305" v="338"/>
          <ac:picMkLst>
            <pc:docMk/>
            <pc:sldMk cId="3391417736" sldId="335"/>
            <ac:picMk id="22" creationId="{0612A30B-974E-2340-B56C-9775B1685F44}"/>
          </ac:picMkLst>
        </pc:picChg>
        <pc:picChg chg="add del mod">
          <ac:chgData name="#CHALAMALASETTI SREE VAISHNAVI#" userId="S::sreevais001@e.ntu.edu.sg::5946f954-283a-4255-9f7b-1a94836e5178" providerId="AD" clId="Web-{F92382B0-9541-4A17-8F91-B76BB8ED716B}" dt="2022-11-17T18:07:06.305" v="337"/>
          <ac:picMkLst>
            <pc:docMk/>
            <pc:sldMk cId="3391417736" sldId="335"/>
            <ac:picMk id="23" creationId="{B5F9AD38-E9EE-D0C5-4EF2-F85B41EC759B}"/>
          </ac:picMkLst>
        </pc:picChg>
        <pc:picChg chg="add mod">
          <ac:chgData name="#CHALAMALASETTI SREE VAISHNAVI#" userId="S::sreevais001@e.ntu.edu.sg::5946f954-283a-4255-9f7b-1a94836e5178" providerId="AD" clId="Web-{F92382B0-9541-4A17-8F91-B76BB8ED716B}" dt="2022-11-17T18:09:59.967" v="395" actId="1076"/>
          <ac:picMkLst>
            <pc:docMk/>
            <pc:sldMk cId="3391417736" sldId="335"/>
            <ac:picMk id="25" creationId="{14EC885E-4F30-928F-AE11-923CEDFCCFCB}"/>
          </ac:picMkLst>
        </pc:picChg>
      </pc:sldChg>
      <pc:sldChg chg="addSp delSp modSp new">
        <pc:chgData name="#CHALAMALASETTI SREE VAISHNAVI#" userId="S::sreevais001@e.ntu.edu.sg::5946f954-283a-4255-9f7b-1a94836e5178" providerId="AD" clId="Web-{F92382B0-9541-4A17-8F91-B76BB8ED716B}" dt="2022-11-17T18:17:12.028" v="513"/>
        <pc:sldMkLst>
          <pc:docMk/>
          <pc:sldMk cId="1966643833" sldId="336"/>
        </pc:sldMkLst>
        <pc:spChg chg="mod">
          <ac:chgData name="#CHALAMALASETTI SREE VAISHNAVI#" userId="S::sreevais001@e.ntu.edu.sg::5946f954-283a-4255-9f7b-1a94836e5178" providerId="AD" clId="Web-{F92382B0-9541-4A17-8F91-B76BB8ED716B}" dt="2022-11-17T18:17:12.028" v="513"/>
          <ac:spMkLst>
            <pc:docMk/>
            <pc:sldMk cId="1966643833" sldId="336"/>
            <ac:spMk id="2" creationId="{A1484E41-3969-BEFD-5FF4-F67FB576855A}"/>
          </ac:spMkLst>
        </pc:spChg>
        <pc:spChg chg="del">
          <ac:chgData name="#CHALAMALASETTI SREE VAISHNAVI#" userId="S::sreevais001@e.ntu.edu.sg::5946f954-283a-4255-9f7b-1a94836e5178" providerId="AD" clId="Web-{F92382B0-9541-4A17-8F91-B76BB8ED716B}" dt="2022-11-17T18:10:51.609" v="398"/>
          <ac:spMkLst>
            <pc:docMk/>
            <pc:sldMk cId="1966643833" sldId="336"/>
            <ac:spMk id="3" creationId="{52CF6CF2-0A53-FDCC-A35F-498662D37819}"/>
          </ac:spMkLst>
        </pc:spChg>
        <pc:spChg chg="add mod">
          <ac:chgData name="#CHALAMALASETTI SREE VAISHNAVI#" userId="S::sreevais001@e.ntu.edu.sg::5946f954-283a-4255-9f7b-1a94836e5178" providerId="AD" clId="Web-{F92382B0-9541-4A17-8F91-B76BB8ED716B}" dt="2022-11-17T18:15:47.322" v="488" actId="1076"/>
          <ac:spMkLst>
            <pc:docMk/>
            <pc:sldMk cId="1966643833" sldId="336"/>
            <ac:spMk id="6" creationId="{81CF06F2-AAC7-EF69-0DD5-4BD142DB8DCC}"/>
          </ac:spMkLst>
        </pc:spChg>
        <pc:spChg chg="add mod">
          <ac:chgData name="#CHALAMALASETTI SREE VAISHNAVI#" userId="S::sreevais001@e.ntu.edu.sg::5946f954-283a-4255-9f7b-1a94836e5178" providerId="AD" clId="Web-{F92382B0-9541-4A17-8F91-B76BB8ED716B}" dt="2022-11-17T18:15:53.541" v="490" actId="1076"/>
          <ac:spMkLst>
            <pc:docMk/>
            <pc:sldMk cId="1966643833" sldId="336"/>
            <ac:spMk id="9" creationId="{D90568A3-74BE-AED7-1775-237CBC4D8A0A}"/>
          </ac:spMkLst>
        </pc:spChg>
        <pc:spChg chg="add mod">
          <ac:chgData name="#CHALAMALASETTI SREE VAISHNAVI#" userId="S::sreevais001@e.ntu.edu.sg::5946f954-283a-4255-9f7b-1a94836e5178" providerId="AD" clId="Web-{F92382B0-9541-4A17-8F91-B76BB8ED716B}" dt="2022-11-17T18:16:08.151" v="494" actId="14100"/>
          <ac:spMkLst>
            <pc:docMk/>
            <pc:sldMk cId="1966643833" sldId="336"/>
            <ac:spMk id="10" creationId="{8EA42ADC-FE81-C667-8214-4781DFE9463D}"/>
          </ac:spMkLst>
        </pc:spChg>
        <pc:graphicFrameChg chg="add mod modGraphic">
          <ac:chgData name="#CHALAMALASETTI SREE VAISHNAVI#" userId="S::sreevais001@e.ntu.edu.sg::5946f954-283a-4255-9f7b-1a94836e5178" providerId="AD" clId="Web-{F92382B0-9541-4A17-8F91-B76BB8ED716B}" dt="2022-11-17T18:13:44.506" v="467"/>
          <ac:graphicFrameMkLst>
            <pc:docMk/>
            <pc:sldMk cId="1966643833" sldId="336"/>
            <ac:graphicFrameMk id="4" creationId="{6C0D65B9-1EB2-171F-C5B4-0FEA7DFAA5EA}"/>
          </ac:graphicFrameMkLst>
        </pc:graphicFrameChg>
        <pc:picChg chg="add mod">
          <ac:chgData name="#CHALAMALASETTI SREE VAISHNAVI#" userId="S::sreevais001@e.ntu.edu.sg::5946f954-283a-4255-9f7b-1a94836e5178" providerId="AD" clId="Web-{F92382B0-9541-4A17-8F91-B76BB8ED716B}" dt="2022-11-17T18:15:44.744" v="487" actId="14100"/>
          <ac:picMkLst>
            <pc:docMk/>
            <pc:sldMk cId="1966643833" sldId="336"/>
            <ac:picMk id="5" creationId="{115DE5F2-4D93-C1EA-E9B7-404CA4477A5E}"/>
          </ac:picMkLst>
        </pc:picChg>
        <pc:picChg chg="add mod">
          <ac:chgData name="#CHALAMALASETTI SREE VAISHNAVI#" userId="S::sreevais001@e.ntu.edu.sg::5946f954-283a-4255-9f7b-1a94836e5178" providerId="AD" clId="Web-{F92382B0-9541-4A17-8F91-B76BB8ED716B}" dt="2022-11-17T18:15:41.213" v="486" actId="14100"/>
          <ac:picMkLst>
            <pc:docMk/>
            <pc:sldMk cId="1966643833" sldId="336"/>
            <ac:picMk id="7" creationId="{EC5F46F0-544B-99B8-6229-F49852D46779}"/>
          </ac:picMkLst>
        </pc:picChg>
        <pc:picChg chg="add mod">
          <ac:chgData name="#CHALAMALASETTI SREE VAISHNAVI#" userId="S::sreevais001@e.ntu.edu.sg::5946f954-283a-4255-9f7b-1a94836e5178" providerId="AD" clId="Web-{F92382B0-9541-4A17-8F91-B76BB8ED716B}" dt="2022-11-17T18:15:35.603" v="485" actId="14100"/>
          <ac:picMkLst>
            <pc:docMk/>
            <pc:sldMk cId="1966643833" sldId="336"/>
            <ac:picMk id="8" creationId="{AD778767-5F81-2561-CA15-EA112E194FF2}"/>
          </ac:picMkLst>
        </pc:picChg>
      </pc:sldChg>
      <pc:sldChg chg="addSp delSp modSp new">
        <pc:chgData name="#CHALAMALASETTI SREE VAISHNAVI#" userId="S::sreevais001@e.ntu.edu.sg::5946f954-283a-4255-9f7b-1a94836e5178" providerId="AD" clId="Web-{F92382B0-9541-4A17-8F91-B76BB8ED716B}" dt="2022-11-17T18:24:54.532" v="629" actId="1076"/>
        <pc:sldMkLst>
          <pc:docMk/>
          <pc:sldMk cId="4292575652" sldId="337"/>
        </pc:sldMkLst>
        <pc:spChg chg="mod">
          <ac:chgData name="#CHALAMALASETTI SREE VAISHNAVI#" userId="S::sreevais001@e.ntu.edu.sg::5946f954-283a-4255-9f7b-1a94836e5178" providerId="AD" clId="Web-{F92382B0-9541-4A17-8F91-B76BB8ED716B}" dt="2022-11-17T18:18:17.437" v="520" actId="20577"/>
          <ac:spMkLst>
            <pc:docMk/>
            <pc:sldMk cId="4292575652" sldId="337"/>
            <ac:spMk id="2" creationId="{F2BEC93B-D853-9D9F-BAB3-72C744D4F1C7}"/>
          </ac:spMkLst>
        </pc:spChg>
        <pc:spChg chg="mod">
          <ac:chgData name="#CHALAMALASETTI SREE VAISHNAVI#" userId="S::sreevais001@e.ntu.edu.sg::5946f954-283a-4255-9f7b-1a94836e5178" providerId="AD" clId="Web-{F92382B0-9541-4A17-8F91-B76BB8ED716B}" dt="2022-11-17T18:19:40.314" v="553" actId="14100"/>
          <ac:spMkLst>
            <pc:docMk/>
            <pc:sldMk cId="4292575652" sldId="337"/>
            <ac:spMk id="3" creationId="{2E1FFB17-00E7-6160-A2A8-38DF7604E791}"/>
          </ac:spMkLst>
        </pc:spChg>
        <pc:spChg chg="add del mod">
          <ac:chgData name="#CHALAMALASETTI SREE VAISHNAVI#" userId="S::sreevais001@e.ntu.edu.sg::5946f954-283a-4255-9f7b-1a94836e5178" providerId="AD" clId="Web-{F92382B0-9541-4A17-8F91-B76BB8ED716B}" dt="2022-11-17T18:23:17.826" v="574"/>
          <ac:spMkLst>
            <pc:docMk/>
            <pc:sldMk cId="4292575652" sldId="337"/>
            <ac:spMk id="4" creationId="{1CBAEB1A-87C3-037C-DB0D-224F692DA7D7}"/>
          </ac:spMkLst>
        </pc:spChg>
        <pc:spChg chg="add mod">
          <ac:chgData name="#CHALAMALASETTI SREE VAISHNAVI#" userId="S::sreevais001@e.ntu.edu.sg::5946f954-283a-4255-9f7b-1a94836e5178" providerId="AD" clId="Web-{F92382B0-9541-4A17-8F91-B76BB8ED716B}" dt="2022-11-17T18:21:06.192" v="566" actId="14100"/>
          <ac:spMkLst>
            <pc:docMk/>
            <pc:sldMk cId="4292575652" sldId="337"/>
            <ac:spMk id="6" creationId="{87DC3CE0-8B7D-6EE9-2160-5E03DC1A642E}"/>
          </ac:spMkLst>
        </pc:spChg>
        <pc:spChg chg="add mod">
          <ac:chgData name="#CHALAMALASETTI SREE VAISHNAVI#" userId="S::sreevais001@e.ntu.edu.sg::5946f954-283a-4255-9f7b-1a94836e5178" providerId="AD" clId="Web-{F92382B0-9541-4A17-8F91-B76BB8ED716B}" dt="2022-11-17T18:24:54.532" v="629" actId="1076"/>
          <ac:spMkLst>
            <pc:docMk/>
            <pc:sldMk cId="4292575652" sldId="337"/>
            <ac:spMk id="7" creationId="{A66173AE-AD3C-2675-3664-CA94D7F5E536}"/>
          </ac:spMkLst>
        </pc:spChg>
        <pc:picChg chg="add mod">
          <ac:chgData name="#CHALAMALASETTI SREE VAISHNAVI#" userId="S::sreevais001@e.ntu.edu.sg::5946f954-283a-4255-9f7b-1a94836e5178" providerId="AD" clId="Web-{F92382B0-9541-4A17-8F91-B76BB8ED716B}" dt="2022-11-17T18:20:42.113" v="561" actId="14100"/>
          <ac:picMkLst>
            <pc:docMk/>
            <pc:sldMk cId="4292575652" sldId="337"/>
            <ac:picMk id="5" creationId="{347AAA79-F679-442B-E739-C56DE4EFE8D1}"/>
          </ac:picMkLst>
        </pc:picChg>
      </pc:sldChg>
      <pc:sldChg chg="addSp delSp modSp new">
        <pc:chgData name="#CHALAMALASETTI SREE VAISHNAVI#" userId="S::sreevais001@e.ntu.edu.sg::5946f954-283a-4255-9f7b-1a94836e5178" providerId="AD" clId="Web-{F92382B0-9541-4A17-8F91-B76BB8ED716B}" dt="2022-11-17T18:29:49.105" v="662" actId="1076"/>
        <pc:sldMkLst>
          <pc:docMk/>
          <pc:sldMk cId="3204419232" sldId="339"/>
        </pc:sldMkLst>
        <pc:spChg chg="mod">
          <ac:chgData name="#CHALAMALASETTI SREE VAISHNAVI#" userId="S::sreevais001@e.ntu.edu.sg::5946f954-283a-4255-9f7b-1a94836e5178" providerId="AD" clId="Web-{F92382B0-9541-4A17-8F91-B76BB8ED716B}" dt="2022-11-17T18:25:22.174" v="633" actId="20577"/>
          <ac:spMkLst>
            <pc:docMk/>
            <pc:sldMk cId="3204419232" sldId="339"/>
            <ac:spMk id="2" creationId="{CBE73AA5-F089-8D3A-F65A-A9A6E15DBE97}"/>
          </ac:spMkLst>
        </pc:spChg>
        <pc:spChg chg="del mod">
          <ac:chgData name="#CHALAMALASETTI SREE VAISHNAVI#" userId="S::sreevais001@e.ntu.edu.sg::5946f954-283a-4255-9f7b-1a94836e5178" providerId="AD" clId="Web-{F92382B0-9541-4A17-8F91-B76BB8ED716B}" dt="2022-11-17T18:29:01.900" v="645"/>
          <ac:spMkLst>
            <pc:docMk/>
            <pc:sldMk cId="3204419232" sldId="339"/>
            <ac:spMk id="3" creationId="{8AC72E4D-0ABD-6B5E-5B7B-47ED8CD83D5F}"/>
          </ac:spMkLst>
        </pc:spChg>
        <pc:spChg chg="add mod">
          <ac:chgData name="#CHALAMALASETTI SREE VAISHNAVI#" userId="S::sreevais001@e.ntu.edu.sg::5946f954-283a-4255-9f7b-1a94836e5178" providerId="AD" clId="Web-{F92382B0-9541-4A17-8F91-B76BB8ED716B}" dt="2022-11-17T18:29:49.105" v="662" actId="1076"/>
          <ac:spMkLst>
            <pc:docMk/>
            <pc:sldMk cId="3204419232" sldId="339"/>
            <ac:spMk id="6" creationId="{8E34A595-5560-6D78-BD99-0704E725D2EF}"/>
          </ac:spMkLst>
        </pc:spChg>
        <pc:picChg chg="add mod">
          <ac:chgData name="#CHALAMALASETTI SREE VAISHNAVI#" userId="S::sreevais001@e.ntu.edu.sg::5946f954-283a-4255-9f7b-1a94836e5178" providerId="AD" clId="Web-{F92382B0-9541-4A17-8F91-B76BB8ED716B}" dt="2022-11-17T18:29:04.447" v="647" actId="1076"/>
          <ac:picMkLst>
            <pc:docMk/>
            <pc:sldMk cId="3204419232" sldId="339"/>
            <ac:picMk id="4" creationId="{11039146-09D4-FEE5-9410-A40EE66F3382}"/>
          </ac:picMkLst>
        </pc:picChg>
        <pc:picChg chg="add mod">
          <ac:chgData name="#CHALAMALASETTI SREE VAISHNAVI#" userId="S::sreevais001@e.ntu.edu.sg::5946f954-283a-4255-9f7b-1a94836e5178" providerId="AD" clId="Web-{F92382B0-9541-4A17-8F91-B76BB8ED716B}" dt="2022-11-17T18:29:04.384" v="646" actId="1076"/>
          <ac:picMkLst>
            <pc:docMk/>
            <pc:sldMk cId="3204419232" sldId="339"/>
            <ac:picMk id="5" creationId="{BBC676FE-B5E4-85F7-6304-DA8F09222248}"/>
          </ac:picMkLst>
        </pc:picChg>
      </pc:sldChg>
    </pc:docChg>
  </pc:docChgLst>
  <pc:docChgLst>
    <pc:chgData name="#ANGIE WONG MEI CHI#" userId="S::angi0006@e.ntu.edu.sg::fa23096d-d2fb-4ebc-ae9e-5c3f27c9f200" providerId="AD" clId="Web-{60907377-EB19-486F-AC7D-F0470C1758E7}"/>
    <pc:docChg chg="modSld sldOrd">
      <pc:chgData name="#ANGIE WONG MEI CHI#" userId="S::angi0006@e.ntu.edu.sg::fa23096d-d2fb-4ebc-ae9e-5c3f27c9f200" providerId="AD" clId="Web-{60907377-EB19-486F-AC7D-F0470C1758E7}" dt="2022-11-18T04:41:31.378" v="2"/>
      <pc:docMkLst>
        <pc:docMk/>
      </pc:docMkLst>
      <pc:sldChg chg="delSp">
        <pc:chgData name="#ANGIE WONG MEI CHI#" userId="S::angi0006@e.ntu.edu.sg::fa23096d-d2fb-4ebc-ae9e-5c3f27c9f200" providerId="AD" clId="Web-{60907377-EB19-486F-AC7D-F0470C1758E7}" dt="2022-11-18T04:41:23.753" v="1"/>
        <pc:sldMkLst>
          <pc:docMk/>
          <pc:sldMk cId="1555976041" sldId="329"/>
        </pc:sldMkLst>
        <pc:picChg chg="del">
          <ac:chgData name="#ANGIE WONG MEI CHI#" userId="S::angi0006@e.ntu.edu.sg::fa23096d-d2fb-4ebc-ae9e-5c3f27c9f200" providerId="AD" clId="Web-{60907377-EB19-486F-AC7D-F0470C1758E7}" dt="2022-11-18T04:41:23.753" v="1"/>
          <ac:picMkLst>
            <pc:docMk/>
            <pc:sldMk cId="1555976041" sldId="329"/>
            <ac:picMk id="5" creationId="{1A14B659-7F2C-3DC9-73E2-CE6C329C82DF}"/>
          </ac:picMkLst>
        </pc:picChg>
      </pc:sldChg>
      <pc:sldChg chg="delSp ord">
        <pc:chgData name="#ANGIE WONG MEI CHI#" userId="S::angi0006@e.ntu.edu.sg::fa23096d-d2fb-4ebc-ae9e-5c3f27c9f200" providerId="AD" clId="Web-{60907377-EB19-486F-AC7D-F0470C1758E7}" dt="2022-11-18T04:41:31.378" v="2"/>
        <pc:sldMkLst>
          <pc:docMk/>
          <pc:sldMk cId="3881647234" sldId="333"/>
        </pc:sldMkLst>
        <pc:picChg chg="del">
          <ac:chgData name="#ANGIE WONG MEI CHI#" userId="S::angi0006@e.ntu.edu.sg::fa23096d-d2fb-4ebc-ae9e-5c3f27c9f200" providerId="AD" clId="Web-{60907377-EB19-486F-AC7D-F0470C1758E7}" dt="2022-11-18T04:41:17.284" v="0"/>
          <ac:picMkLst>
            <pc:docMk/>
            <pc:sldMk cId="3881647234" sldId="333"/>
            <ac:picMk id="5" creationId="{1A14B659-7F2C-3DC9-73E2-CE6C329C82DF}"/>
          </ac:picMkLst>
        </pc:picChg>
      </pc:sldChg>
    </pc:docChg>
  </pc:docChgLst>
  <pc:docChgLst>
    <pc:chgData name="#KEITH HENG JINSHENG#" userId="ea5c9662-b791-48e6-be74-5ed4bed294b0" providerId="ADAL" clId="{48E12D2D-3C1A-2045-90CA-124F166DD2D4}"/>
    <pc:docChg chg="undo custSel addSld delSld modSld">
      <pc:chgData name="#KEITH HENG JINSHENG#" userId="ea5c9662-b791-48e6-be74-5ed4bed294b0" providerId="ADAL" clId="{48E12D2D-3C1A-2045-90CA-124F166DD2D4}" dt="2022-11-18T14:35:34.177" v="4650" actId="20577"/>
      <pc:docMkLst>
        <pc:docMk/>
      </pc:docMkLst>
      <pc:sldChg chg="addSp delSp modSp mod">
        <pc:chgData name="#KEITH HENG JINSHENG#" userId="ea5c9662-b791-48e6-be74-5ed4bed294b0" providerId="ADAL" clId="{48E12D2D-3C1A-2045-90CA-124F166DD2D4}" dt="2022-11-18T13:55:55.603" v="3565" actId="1076"/>
        <pc:sldMkLst>
          <pc:docMk/>
          <pc:sldMk cId="0" sldId="256"/>
        </pc:sldMkLst>
        <pc:spChg chg="mod">
          <ac:chgData name="#KEITH HENG JINSHENG#" userId="ea5c9662-b791-48e6-be74-5ed4bed294b0" providerId="ADAL" clId="{48E12D2D-3C1A-2045-90CA-124F166DD2D4}" dt="2022-11-18T13:55:55.603" v="3565" actId="1076"/>
          <ac:spMkLst>
            <pc:docMk/>
            <pc:sldMk cId="0" sldId="256"/>
            <ac:spMk id="3" creationId="{3CE50356-8675-BF7D-B22B-A65B20EB9614}"/>
          </ac:spMkLst>
        </pc:spChg>
        <pc:graphicFrameChg chg="add del mod">
          <ac:chgData name="#KEITH HENG JINSHENG#" userId="ea5c9662-b791-48e6-be74-5ed4bed294b0" providerId="ADAL" clId="{48E12D2D-3C1A-2045-90CA-124F166DD2D4}" dt="2022-11-18T13:52:52.152" v="3341" actId="478"/>
          <ac:graphicFrameMkLst>
            <pc:docMk/>
            <pc:sldMk cId="0" sldId="256"/>
            <ac:graphicFrameMk id="2" creationId="{5EB5B5BC-8BBB-BF52-C271-E7A72A788963}"/>
          </ac:graphicFrameMkLst>
        </pc:graphicFrameChg>
      </pc:sldChg>
      <pc:sldChg chg="modSp mod">
        <pc:chgData name="#KEITH HENG JINSHENG#" userId="ea5c9662-b791-48e6-be74-5ed4bed294b0" providerId="ADAL" clId="{48E12D2D-3C1A-2045-90CA-124F166DD2D4}" dt="2022-11-18T12:19:22.953" v="130" actId="20577"/>
        <pc:sldMkLst>
          <pc:docMk/>
          <pc:sldMk cId="3898034028" sldId="308"/>
        </pc:sldMkLst>
        <pc:spChg chg="mod">
          <ac:chgData name="#KEITH HENG JINSHENG#" userId="ea5c9662-b791-48e6-be74-5ed4bed294b0" providerId="ADAL" clId="{48E12D2D-3C1A-2045-90CA-124F166DD2D4}" dt="2022-11-18T12:19:22.953" v="130" actId="20577"/>
          <ac:spMkLst>
            <pc:docMk/>
            <pc:sldMk cId="3898034028" sldId="308"/>
            <ac:spMk id="225" creationId="{00000000-0000-0000-0000-000000000000}"/>
          </ac:spMkLst>
        </pc:spChg>
      </pc:sldChg>
      <pc:sldChg chg="addSp delSp modSp add mod">
        <pc:chgData name="#KEITH HENG JINSHENG#" userId="ea5c9662-b791-48e6-be74-5ed4bed294b0" providerId="ADAL" clId="{48E12D2D-3C1A-2045-90CA-124F166DD2D4}" dt="2022-11-18T14:13:29.739" v="3883" actId="20577"/>
        <pc:sldMkLst>
          <pc:docMk/>
          <pc:sldMk cId="3498217631" sldId="366"/>
        </pc:sldMkLst>
        <pc:spChg chg="mod">
          <ac:chgData name="#KEITH HENG JINSHENG#" userId="ea5c9662-b791-48e6-be74-5ed4bed294b0" providerId="ADAL" clId="{48E12D2D-3C1A-2045-90CA-124F166DD2D4}" dt="2022-11-18T12:14:37.574" v="30" actId="20577"/>
          <ac:spMkLst>
            <pc:docMk/>
            <pc:sldMk cId="3498217631" sldId="366"/>
            <ac:spMk id="2" creationId="{C9BDD1D4-BF63-7990-9AA8-0EB5CD02C576}"/>
          </ac:spMkLst>
        </pc:spChg>
        <pc:spChg chg="add mod">
          <ac:chgData name="#KEITH HENG JINSHENG#" userId="ea5c9662-b791-48e6-be74-5ed4bed294b0" providerId="ADAL" clId="{48E12D2D-3C1A-2045-90CA-124F166DD2D4}" dt="2022-11-18T14:11:17.476" v="3807" actId="1076"/>
          <ac:spMkLst>
            <pc:docMk/>
            <pc:sldMk cId="3498217631" sldId="366"/>
            <ac:spMk id="5" creationId="{F8DAC6E3-246B-182C-E102-B2DB4EDD3C4A}"/>
          </ac:spMkLst>
        </pc:spChg>
        <pc:spChg chg="add del mod">
          <ac:chgData name="#KEITH HENG JINSHENG#" userId="ea5c9662-b791-48e6-be74-5ed4bed294b0" providerId="ADAL" clId="{48E12D2D-3C1A-2045-90CA-124F166DD2D4}" dt="2022-11-18T14:11:15.094" v="3806" actId="1076"/>
          <ac:spMkLst>
            <pc:docMk/>
            <pc:sldMk cId="3498217631" sldId="366"/>
            <ac:spMk id="6" creationId="{E3886DCF-1C5D-9E75-B104-2B55C637C237}"/>
          </ac:spMkLst>
        </pc:spChg>
        <pc:spChg chg="add mod">
          <ac:chgData name="#KEITH HENG JINSHENG#" userId="ea5c9662-b791-48e6-be74-5ed4bed294b0" providerId="ADAL" clId="{48E12D2D-3C1A-2045-90CA-124F166DD2D4}" dt="2022-11-18T14:11:20.705" v="3808" actId="1076"/>
          <ac:spMkLst>
            <pc:docMk/>
            <pc:sldMk cId="3498217631" sldId="366"/>
            <ac:spMk id="9" creationId="{E6969969-25E1-9A3F-3816-9C31FF926DFA}"/>
          </ac:spMkLst>
        </pc:spChg>
        <pc:spChg chg="add mod">
          <ac:chgData name="#KEITH HENG JINSHENG#" userId="ea5c9662-b791-48e6-be74-5ed4bed294b0" providerId="ADAL" clId="{48E12D2D-3C1A-2045-90CA-124F166DD2D4}" dt="2022-11-18T14:13:29.739" v="3883" actId="20577"/>
          <ac:spMkLst>
            <pc:docMk/>
            <pc:sldMk cId="3498217631" sldId="366"/>
            <ac:spMk id="10" creationId="{FE4C2AA9-148C-17BE-502C-D97447F73565}"/>
          </ac:spMkLst>
        </pc:spChg>
        <pc:spChg chg="del mod">
          <ac:chgData name="#KEITH HENG JINSHENG#" userId="ea5c9662-b791-48e6-be74-5ed4bed294b0" providerId="ADAL" clId="{48E12D2D-3C1A-2045-90CA-124F166DD2D4}" dt="2022-11-18T12:15:35.745" v="37" actId="478"/>
          <ac:spMkLst>
            <pc:docMk/>
            <pc:sldMk cId="3498217631" sldId="366"/>
            <ac:spMk id="11" creationId="{EA85B60C-E816-7000-3DB7-6B454EECC564}"/>
          </ac:spMkLst>
        </pc:spChg>
        <pc:picChg chg="add del mod">
          <ac:chgData name="#KEITH HENG JINSHENG#" userId="ea5c9662-b791-48e6-be74-5ed4bed294b0" providerId="ADAL" clId="{48E12D2D-3C1A-2045-90CA-124F166DD2D4}" dt="2022-11-18T12:20:12.218" v="131" actId="478"/>
          <ac:picMkLst>
            <pc:docMk/>
            <pc:sldMk cId="3498217631" sldId="366"/>
            <ac:picMk id="4" creationId="{D00F9FC3-91B1-CF49-B396-2E79CA08B40D}"/>
          </ac:picMkLst>
        </pc:picChg>
        <pc:picChg chg="add mod">
          <ac:chgData name="#KEITH HENG JINSHENG#" userId="ea5c9662-b791-48e6-be74-5ed4bed294b0" providerId="ADAL" clId="{48E12D2D-3C1A-2045-90CA-124F166DD2D4}" dt="2022-11-18T12:23:17.821" v="220" actId="14100"/>
          <ac:picMkLst>
            <pc:docMk/>
            <pc:sldMk cId="3498217631" sldId="366"/>
            <ac:picMk id="8" creationId="{4FD719C4-5A12-B129-B648-6931DD13E38F}"/>
          </ac:picMkLst>
        </pc:picChg>
        <pc:picChg chg="add mod">
          <ac:chgData name="#KEITH HENG JINSHENG#" userId="ea5c9662-b791-48e6-be74-5ed4bed294b0" providerId="ADAL" clId="{48E12D2D-3C1A-2045-90CA-124F166DD2D4}" dt="2022-11-18T12:22:52.795" v="202" actId="732"/>
          <ac:picMkLst>
            <pc:docMk/>
            <pc:sldMk cId="3498217631" sldId="366"/>
            <ac:picMk id="1026" creationId="{386E42F4-EA55-C17D-027F-D2CDCE72273E}"/>
          </ac:picMkLst>
        </pc:picChg>
      </pc:sldChg>
      <pc:sldChg chg="addSp delSp modSp add del mod">
        <pc:chgData name="#KEITH HENG JINSHENG#" userId="ea5c9662-b791-48e6-be74-5ed4bed294b0" providerId="ADAL" clId="{48E12D2D-3C1A-2045-90CA-124F166DD2D4}" dt="2022-11-18T12:14:03.824" v="3" actId="2696"/>
        <pc:sldMkLst>
          <pc:docMk/>
          <pc:sldMk cId="3754500433" sldId="366"/>
        </pc:sldMkLst>
        <pc:spChg chg="add mod">
          <ac:chgData name="#KEITH HENG JINSHENG#" userId="ea5c9662-b791-48e6-be74-5ed4bed294b0" providerId="ADAL" clId="{48E12D2D-3C1A-2045-90CA-124F166DD2D4}" dt="2022-11-18T12:13:47.413" v="1" actId="478"/>
          <ac:spMkLst>
            <pc:docMk/>
            <pc:sldMk cId="3754500433" sldId="366"/>
            <ac:spMk id="8" creationId="{5233FA88-D9FC-A5BE-F2C2-BB918BFC1BA3}"/>
          </ac:spMkLst>
        </pc:spChg>
        <pc:spChg chg="add mod">
          <ac:chgData name="#KEITH HENG JINSHENG#" userId="ea5c9662-b791-48e6-be74-5ed4bed294b0" providerId="ADAL" clId="{48E12D2D-3C1A-2045-90CA-124F166DD2D4}" dt="2022-11-18T12:13:47.413" v="1" actId="478"/>
          <ac:spMkLst>
            <pc:docMk/>
            <pc:sldMk cId="3754500433" sldId="366"/>
            <ac:spMk id="10" creationId="{9FE64E69-ED22-0BAA-2779-39F5A34261B7}"/>
          </ac:spMkLst>
        </pc:spChg>
        <pc:spChg chg="add mod">
          <ac:chgData name="#KEITH HENG JINSHENG#" userId="ea5c9662-b791-48e6-be74-5ed4bed294b0" providerId="ADAL" clId="{48E12D2D-3C1A-2045-90CA-124F166DD2D4}" dt="2022-11-18T12:13:47.413" v="1" actId="478"/>
          <ac:spMkLst>
            <pc:docMk/>
            <pc:sldMk cId="3754500433" sldId="366"/>
            <ac:spMk id="12" creationId="{8BF693C2-DA1B-38B1-6653-84ABF1F8F8B7}"/>
          </ac:spMkLst>
        </pc:spChg>
        <pc:spChg chg="del">
          <ac:chgData name="#KEITH HENG JINSHENG#" userId="ea5c9662-b791-48e6-be74-5ed4bed294b0" providerId="ADAL" clId="{48E12D2D-3C1A-2045-90CA-124F166DD2D4}" dt="2022-11-18T12:13:47.413" v="1" actId="478"/>
          <ac:spMkLst>
            <pc:docMk/>
            <pc:sldMk cId="3754500433" sldId="366"/>
            <ac:spMk id="245" creationId="{00000000-0000-0000-0000-000000000000}"/>
          </ac:spMkLst>
        </pc:spChg>
        <pc:spChg chg="del">
          <ac:chgData name="#KEITH HENG JINSHENG#" userId="ea5c9662-b791-48e6-be74-5ed4bed294b0" providerId="ADAL" clId="{48E12D2D-3C1A-2045-90CA-124F166DD2D4}" dt="2022-11-18T12:13:47.413" v="1" actId="478"/>
          <ac:spMkLst>
            <pc:docMk/>
            <pc:sldMk cId="3754500433" sldId="366"/>
            <ac:spMk id="247" creationId="{00000000-0000-0000-0000-000000000000}"/>
          </ac:spMkLst>
        </pc:spChg>
        <pc:spChg chg="del">
          <ac:chgData name="#KEITH HENG JINSHENG#" userId="ea5c9662-b791-48e6-be74-5ed4bed294b0" providerId="ADAL" clId="{48E12D2D-3C1A-2045-90CA-124F166DD2D4}" dt="2022-11-18T12:13:47.413" v="1" actId="478"/>
          <ac:spMkLst>
            <pc:docMk/>
            <pc:sldMk cId="3754500433" sldId="366"/>
            <ac:spMk id="249" creationId="{00000000-0000-0000-0000-000000000000}"/>
          </ac:spMkLst>
        </pc:spChg>
        <pc:spChg chg="del">
          <ac:chgData name="#KEITH HENG JINSHENG#" userId="ea5c9662-b791-48e6-be74-5ed4bed294b0" providerId="ADAL" clId="{48E12D2D-3C1A-2045-90CA-124F166DD2D4}" dt="2022-11-18T12:13:50.546" v="2" actId="478"/>
          <ac:spMkLst>
            <pc:docMk/>
            <pc:sldMk cId="3754500433" sldId="366"/>
            <ac:spMk id="251" creationId="{00000000-0000-0000-0000-000000000000}"/>
          </ac:spMkLst>
        </pc:spChg>
        <pc:spChg chg="del">
          <ac:chgData name="#KEITH HENG JINSHENG#" userId="ea5c9662-b791-48e6-be74-5ed4bed294b0" providerId="ADAL" clId="{48E12D2D-3C1A-2045-90CA-124F166DD2D4}" dt="2022-11-18T12:13:50.546" v="2" actId="478"/>
          <ac:spMkLst>
            <pc:docMk/>
            <pc:sldMk cId="3754500433" sldId="366"/>
            <ac:spMk id="252" creationId="{00000000-0000-0000-0000-000000000000}"/>
          </ac:spMkLst>
        </pc:spChg>
        <pc:spChg chg="del">
          <ac:chgData name="#KEITH HENG JINSHENG#" userId="ea5c9662-b791-48e6-be74-5ed4bed294b0" providerId="ADAL" clId="{48E12D2D-3C1A-2045-90CA-124F166DD2D4}" dt="2022-11-18T12:13:50.546" v="2" actId="478"/>
          <ac:spMkLst>
            <pc:docMk/>
            <pc:sldMk cId="3754500433" sldId="366"/>
            <ac:spMk id="253" creationId="{00000000-0000-0000-0000-000000000000}"/>
          </ac:spMkLst>
        </pc:spChg>
        <pc:picChg chg="del">
          <ac:chgData name="#KEITH HENG JINSHENG#" userId="ea5c9662-b791-48e6-be74-5ed4bed294b0" providerId="ADAL" clId="{48E12D2D-3C1A-2045-90CA-124F166DD2D4}" dt="2022-11-18T12:13:50.546" v="2" actId="478"/>
          <ac:picMkLst>
            <pc:docMk/>
            <pc:sldMk cId="3754500433" sldId="366"/>
            <ac:picMk id="2" creationId="{9E914A2A-B47E-91A9-F226-9A8A3D7FA900}"/>
          </ac:picMkLst>
        </pc:picChg>
        <pc:picChg chg="del">
          <ac:chgData name="#KEITH HENG JINSHENG#" userId="ea5c9662-b791-48e6-be74-5ed4bed294b0" providerId="ADAL" clId="{48E12D2D-3C1A-2045-90CA-124F166DD2D4}" dt="2022-11-18T12:13:50.546" v="2" actId="478"/>
          <ac:picMkLst>
            <pc:docMk/>
            <pc:sldMk cId="3754500433" sldId="366"/>
            <ac:picMk id="3" creationId="{9879D7EA-0692-CDBF-2F89-0DED6799526F}"/>
          </ac:picMkLst>
        </pc:picChg>
        <pc:picChg chg="del">
          <ac:chgData name="#KEITH HENG JINSHENG#" userId="ea5c9662-b791-48e6-be74-5ed4bed294b0" providerId="ADAL" clId="{48E12D2D-3C1A-2045-90CA-124F166DD2D4}" dt="2022-11-18T12:13:50.546" v="2" actId="478"/>
          <ac:picMkLst>
            <pc:docMk/>
            <pc:sldMk cId="3754500433" sldId="366"/>
            <ac:picMk id="4" creationId="{E0CA77A5-3E10-A69B-34B5-705C072D74D5}"/>
          </ac:picMkLst>
        </pc:picChg>
        <pc:picChg chg="del">
          <ac:chgData name="#KEITH HENG JINSHENG#" userId="ea5c9662-b791-48e6-be74-5ed4bed294b0" providerId="ADAL" clId="{48E12D2D-3C1A-2045-90CA-124F166DD2D4}" dt="2022-11-18T12:13:47.413" v="1" actId="478"/>
          <ac:picMkLst>
            <pc:docMk/>
            <pc:sldMk cId="3754500433" sldId="366"/>
            <ac:picMk id="5" creationId="{49512E04-51BF-DA05-7A25-472C87476AAF}"/>
          </ac:picMkLst>
        </pc:picChg>
        <pc:cxnChg chg="del">
          <ac:chgData name="#KEITH HENG JINSHENG#" userId="ea5c9662-b791-48e6-be74-5ed4bed294b0" providerId="ADAL" clId="{48E12D2D-3C1A-2045-90CA-124F166DD2D4}" dt="2022-11-18T12:13:47.413" v="1" actId="478"/>
          <ac:cxnSpMkLst>
            <pc:docMk/>
            <pc:sldMk cId="3754500433" sldId="366"/>
            <ac:cxnSpMk id="7" creationId="{0132526F-5F63-2D4E-D79D-1679C5E5FA30}"/>
          </ac:cxnSpMkLst>
        </pc:cxnChg>
      </pc:sldChg>
      <pc:sldChg chg="addSp delSp modSp add mod">
        <pc:chgData name="#KEITH HENG JINSHENG#" userId="ea5c9662-b791-48e6-be74-5ed4bed294b0" providerId="ADAL" clId="{48E12D2D-3C1A-2045-90CA-124F166DD2D4}" dt="2022-11-18T14:19:16.469" v="4201" actId="1076"/>
        <pc:sldMkLst>
          <pc:docMk/>
          <pc:sldMk cId="2656187792" sldId="367"/>
        </pc:sldMkLst>
        <pc:spChg chg="mod">
          <ac:chgData name="#KEITH HENG JINSHENG#" userId="ea5c9662-b791-48e6-be74-5ed4bed294b0" providerId="ADAL" clId="{48E12D2D-3C1A-2045-90CA-124F166DD2D4}" dt="2022-11-18T12:33:21.053" v="349" actId="20577"/>
          <ac:spMkLst>
            <pc:docMk/>
            <pc:sldMk cId="2656187792" sldId="367"/>
            <ac:spMk id="2" creationId="{C9BDD1D4-BF63-7990-9AA8-0EB5CD02C576}"/>
          </ac:spMkLst>
        </pc:spChg>
        <pc:spChg chg="add mod">
          <ac:chgData name="#KEITH HENG JINSHENG#" userId="ea5c9662-b791-48e6-be74-5ed4bed294b0" providerId="ADAL" clId="{48E12D2D-3C1A-2045-90CA-124F166DD2D4}" dt="2022-11-18T14:19:16.469" v="4201" actId="1076"/>
          <ac:spMkLst>
            <pc:docMk/>
            <pc:sldMk cId="2656187792" sldId="367"/>
            <ac:spMk id="3" creationId="{EFF308E1-4B2D-C13B-661B-C560982B9F62}"/>
          </ac:spMkLst>
        </pc:spChg>
        <pc:spChg chg="del">
          <ac:chgData name="#KEITH HENG JINSHENG#" userId="ea5c9662-b791-48e6-be74-5ed4bed294b0" providerId="ADAL" clId="{48E12D2D-3C1A-2045-90CA-124F166DD2D4}" dt="2022-11-18T12:28:57.841" v="277" actId="478"/>
          <ac:spMkLst>
            <pc:docMk/>
            <pc:sldMk cId="2656187792" sldId="367"/>
            <ac:spMk id="5" creationId="{F8DAC6E3-246B-182C-E102-B2DB4EDD3C4A}"/>
          </ac:spMkLst>
        </pc:spChg>
        <pc:spChg chg="del">
          <ac:chgData name="#KEITH HENG JINSHENG#" userId="ea5c9662-b791-48e6-be74-5ed4bed294b0" providerId="ADAL" clId="{48E12D2D-3C1A-2045-90CA-124F166DD2D4}" dt="2022-11-18T12:29:01.276" v="278" actId="478"/>
          <ac:spMkLst>
            <pc:docMk/>
            <pc:sldMk cId="2656187792" sldId="367"/>
            <ac:spMk id="6" creationId="{E3886DCF-1C5D-9E75-B104-2B55C637C237}"/>
          </ac:spMkLst>
        </pc:spChg>
        <pc:picChg chg="del">
          <ac:chgData name="#KEITH HENG JINSHENG#" userId="ea5c9662-b791-48e6-be74-5ed4bed294b0" providerId="ADAL" clId="{48E12D2D-3C1A-2045-90CA-124F166DD2D4}" dt="2022-11-18T12:28:54.353" v="276" actId="478"/>
          <ac:picMkLst>
            <pc:docMk/>
            <pc:sldMk cId="2656187792" sldId="367"/>
            <ac:picMk id="8" creationId="{4FD719C4-5A12-B129-B648-6931DD13E38F}"/>
          </ac:picMkLst>
        </pc:picChg>
        <pc:picChg chg="del">
          <ac:chgData name="#KEITH HENG JINSHENG#" userId="ea5c9662-b791-48e6-be74-5ed4bed294b0" providerId="ADAL" clId="{48E12D2D-3C1A-2045-90CA-124F166DD2D4}" dt="2022-11-18T12:28:04.563" v="275" actId="478"/>
          <ac:picMkLst>
            <pc:docMk/>
            <pc:sldMk cId="2656187792" sldId="367"/>
            <ac:picMk id="1026" creationId="{386E42F4-EA55-C17D-027F-D2CDCE72273E}"/>
          </ac:picMkLst>
        </pc:picChg>
        <pc:picChg chg="add mod">
          <ac:chgData name="#KEITH HENG JINSHENG#" userId="ea5c9662-b791-48e6-be74-5ed4bed294b0" providerId="ADAL" clId="{48E12D2D-3C1A-2045-90CA-124F166DD2D4}" dt="2022-11-18T12:29:43.440" v="282" actId="14100"/>
          <ac:picMkLst>
            <pc:docMk/>
            <pc:sldMk cId="2656187792" sldId="367"/>
            <ac:picMk id="2050" creationId="{87464028-0F21-49FD-9A06-8BD0E901CF8D}"/>
          </ac:picMkLst>
        </pc:picChg>
      </pc:sldChg>
      <pc:sldChg chg="addSp delSp modSp add mod">
        <pc:chgData name="#KEITH HENG JINSHENG#" userId="ea5c9662-b791-48e6-be74-5ed4bed294b0" providerId="ADAL" clId="{48E12D2D-3C1A-2045-90CA-124F166DD2D4}" dt="2022-11-18T14:20:22.655" v="4220" actId="404"/>
        <pc:sldMkLst>
          <pc:docMk/>
          <pc:sldMk cId="3071699508" sldId="368"/>
        </pc:sldMkLst>
        <pc:spChg chg="mod">
          <ac:chgData name="#KEITH HENG JINSHENG#" userId="ea5c9662-b791-48e6-be74-5ed4bed294b0" providerId="ADAL" clId="{48E12D2D-3C1A-2045-90CA-124F166DD2D4}" dt="2022-11-18T14:20:22.655" v="4220" actId="404"/>
          <ac:spMkLst>
            <pc:docMk/>
            <pc:sldMk cId="3071699508" sldId="368"/>
            <ac:spMk id="2" creationId="{C9BDD1D4-BF63-7990-9AA8-0EB5CD02C576}"/>
          </ac:spMkLst>
        </pc:spChg>
        <pc:spChg chg="mod">
          <ac:chgData name="#KEITH HENG JINSHENG#" userId="ea5c9662-b791-48e6-be74-5ed4bed294b0" providerId="ADAL" clId="{48E12D2D-3C1A-2045-90CA-124F166DD2D4}" dt="2022-11-18T12:40:13.034" v="509" actId="404"/>
          <ac:spMkLst>
            <pc:docMk/>
            <pc:sldMk cId="3071699508" sldId="368"/>
            <ac:spMk id="3" creationId="{EFF308E1-4B2D-C13B-661B-C560982B9F62}"/>
          </ac:spMkLst>
        </pc:spChg>
        <pc:picChg chg="del">
          <ac:chgData name="#KEITH HENG JINSHENG#" userId="ea5c9662-b791-48e6-be74-5ed4bed294b0" providerId="ADAL" clId="{48E12D2D-3C1A-2045-90CA-124F166DD2D4}" dt="2022-11-18T12:37:24.064" v="371" actId="478"/>
          <ac:picMkLst>
            <pc:docMk/>
            <pc:sldMk cId="3071699508" sldId="368"/>
            <ac:picMk id="2050" creationId="{87464028-0F21-49FD-9A06-8BD0E901CF8D}"/>
          </ac:picMkLst>
        </pc:picChg>
        <pc:picChg chg="add mod">
          <ac:chgData name="#KEITH HENG JINSHENG#" userId="ea5c9662-b791-48e6-be74-5ed4bed294b0" providerId="ADAL" clId="{48E12D2D-3C1A-2045-90CA-124F166DD2D4}" dt="2022-11-18T12:38:10.917" v="375" actId="14100"/>
          <ac:picMkLst>
            <pc:docMk/>
            <pc:sldMk cId="3071699508" sldId="368"/>
            <ac:picMk id="3074" creationId="{9B8EFFC3-A67A-1EFB-BC18-F85065AD25A3}"/>
          </ac:picMkLst>
        </pc:picChg>
      </pc:sldChg>
      <pc:sldChg chg="addSp delSp modSp add mod">
        <pc:chgData name="#KEITH HENG JINSHENG#" userId="ea5c9662-b791-48e6-be74-5ed4bed294b0" providerId="ADAL" clId="{48E12D2D-3C1A-2045-90CA-124F166DD2D4}" dt="2022-11-18T14:30:46.872" v="4649" actId="20577"/>
        <pc:sldMkLst>
          <pc:docMk/>
          <pc:sldMk cId="1604566433" sldId="369"/>
        </pc:sldMkLst>
        <pc:spChg chg="mod">
          <ac:chgData name="#KEITH HENG JINSHENG#" userId="ea5c9662-b791-48e6-be74-5ed4bed294b0" providerId="ADAL" clId="{48E12D2D-3C1A-2045-90CA-124F166DD2D4}" dt="2022-11-18T14:23:32.614" v="4222" actId="1076"/>
          <ac:spMkLst>
            <pc:docMk/>
            <pc:sldMk cId="1604566433" sldId="369"/>
            <ac:spMk id="2" creationId="{C9BDD1D4-BF63-7990-9AA8-0EB5CD02C576}"/>
          </ac:spMkLst>
        </pc:spChg>
        <pc:spChg chg="del mod">
          <ac:chgData name="#KEITH HENG JINSHENG#" userId="ea5c9662-b791-48e6-be74-5ed4bed294b0" providerId="ADAL" clId="{48E12D2D-3C1A-2045-90CA-124F166DD2D4}" dt="2022-11-18T12:44:47.238" v="616"/>
          <ac:spMkLst>
            <pc:docMk/>
            <pc:sldMk cId="1604566433" sldId="369"/>
            <ac:spMk id="3" creationId="{EFF308E1-4B2D-C13B-661B-C560982B9F62}"/>
          </ac:spMkLst>
        </pc:spChg>
        <pc:spChg chg="add mod">
          <ac:chgData name="#KEITH HENG JINSHENG#" userId="ea5c9662-b791-48e6-be74-5ed4bed294b0" providerId="ADAL" clId="{48E12D2D-3C1A-2045-90CA-124F166DD2D4}" dt="2022-11-18T14:23:49.574" v="4225" actId="1076"/>
          <ac:spMkLst>
            <pc:docMk/>
            <pc:sldMk cId="1604566433" sldId="369"/>
            <ac:spMk id="12" creationId="{132608F3-43EF-21CF-E71D-CCDA03AAC6FB}"/>
          </ac:spMkLst>
        </pc:spChg>
        <pc:spChg chg="add mod">
          <ac:chgData name="#KEITH HENG JINSHENG#" userId="ea5c9662-b791-48e6-be74-5ed4bed294b0" providerId="ADAL" clId="{48E12D2D-3C1A-2045-90CA-124F166DD2D4}" dt="2022-11-18T14:23:43.165" v="4224" actId="1076"/>
          <ac:spMkLst>
            <pc:docMk/>
            <pc:sldMk cId="1604566433" sldId="369"/>
            <ac:spMk id="13" creationId="{46476F40-AD71-7460-A693-3B42FDE7E926}"/>
          </ac:spMkLst>
        </pc:spChg>
        <pc:spChg chg="add del mod">
          <ac:chgData name="#KEITH HENG JINSHENG#" userId="ea5c9662-b791-48e6-be74-5ed4bed294b0" providerId="ADAL" clId="{48E12D2D-3C1A-2045-90CA-124F166DD2D4}" dt="2022-11-18T14:23:35.374" v="4223" actId="478"/>
          <ac:spMkLst>
            <pc:docMk/>
            <pc:sldMk cId="1604566433" sldId="369"/>
            <ac:spMk id="14" creationId="{E7128DCA-9A46-3E63-5C79-5B71F6503BC7}"/>
          </ac:spMkLst>
        </pc:spChg>
        <pc:spChg chg="add mod">
          <ac:chgData name="#KEITH HENG JINSHENG#" userId="ea5c9662-b791-48e6-be74-5ed4bed294b0" providerId="ADAL" clId="{48E12D2D-3C1A-2045-90CA-124F166DD2D4}" dt="2022-11-18T14:30:34.030" v="4648" actId="20577"/>
          <ac:spMkLst>
            <pc:docMk/>
            <pc:sldMk cId="1604566433" sldId="369"/>
            <ac:spMk id="19" creationId="{2D5E57A0-C1E3-DE84-1E57-D53E8682C977}"/>
          </ac:spMkLst>
        </pc:spChg>
        <pc:spChg chg="add mod">
          <ac:chgData name="#KEITH HENG JINSHENG#" userId="ea5c9662-b791-48e6-be74-5ed4bed294b0" providerId="ADAL" clId="{48E12D2D-3C1A-2045-90CA-124F166DD2D4}" dt="2022-11-18T14:30:46.872" v="4649" actId="20577"/>
          <ac:spMkLst>
            <pc:docMk/>
            <pc:sldMk cId="1604566433" sldId="369"/>
            <ac:spMk id="20" creationId="{90B20562-5C94-3FF8-3C92-636EFFA52BDE}"/>
          </ac:spMkLst>
        </pc:spChg>
        <pc:spChg chg="add del mod">
          <ac:chgData name="#KEITH HENG JINSHENG#" userId="ea5c9662-b791-48e6-be74-5ed4bed294b0" providerId="ADAL" clId="{48E12D2D-3C1A-2045-90CA-124F166DD2D4}" dt="2022-11-18T14:23:35.374" v="4223" actId="478"/>
          <ac:spMkLst>
            <pc:docMk/>
            <pc:sldMk cId="1604566433" sldId="369"/>
            <ac:spMk id="21" creationId="{81E45929-D152-C372-BCE5-B55CF23395AD}"/>
          </ac:spMkLst>
        </pc:spChg>
        <pc:picChg chg="add mod">
          <ac:chgData name="#KEITH HENG JINSHENG#" userId="ea5c9662-b791-48e6-be74-5ed4bed294b0" providerId="ADAL" clId="{48E12D2D-3C1A-2045-90CA-124F166DD2D4}" dt="2022-11-18T14:23:43.165" v="4224" actId="1076"/>
          <ac:picMkLst>
            <pc:docMk/>
            <pc:sldMk cId="1604566433" sldId="369"/>
            <ac:picMk id="5" creationId="{C6BF65A5-0601-1FD2-C961-61C8545A20C5}"/>
          </ac:picMkLst>
        </pc:picChg>
        <pc:picChg chg="add del mod">
          <ac:chgData name="#KEITH HENG JINSHENG#" userId="ea5c9662-b791-48e6-be74-5ed4bed294b0" providerId="ADAL" clId="{48E12D2D-3C1A-2045-90CA-124F166DD2D4}" dt="2022-11-18T12:44:45.637" v="614" actId="478"/>
          <ac:picMkLst>
            <pc:docMk/>
            <pc:sldMk cId="1604566433" sldId="369"/>
            <ac:picMk id="7" creationId="{BB8B8AB1-E37C-15AE-942E-FF7F8D6DDDA1}"/>
          </ac:picMkLst>
        </pc:picChg>
        <pc:picChg chg="add del mod">
          <ac:chgData name="#KEITH HENG JINSHENG#" userId="ea5c9662-b791-48e6-be74-5ed4bed294b0" providerId="ADAL" clId="{48E12D2D-3C1A-2045-90CA-124F166DD2D4}" dt="2022-11-18T12:44:45.637" v="614" actId="478"/>
          <ac:picMkLst>
            <pc:docMk/>
            <pc:sldMk cId="1604566433" sldId="369"/>
            <ac:picMk id="9" creationId="{D7B3BA14-C4BB-11F8-071F-89EF47F429A2}"/>
          </ac:picMkLst>
        </pc:picChg>
        <pc:picChg chg="add del mod">
          <ac:chgData name="#KEITH HENG JINSHENG#" userId="ea5c9662-b791-48e6-be74-5ed4bed294b0" providerId="ADAL" clId="{48E12D2D-3C1A-2045-90CA-124F166DD2D4}" dt="2022-11-18T14:23:35.374" v="4223" actId="478"/>
          <ac:picMkLst>
            <pc:docMk/>
            <pc:sldMk cId="1604566433" sldId="369"/>
            <ac:picMk id="11" creationId="{BA50DDCB-2A75-B691-B4EA-B34E1AB768A4}"/>
          </ac:picMkLst>
        </pc:picChg>
        <pc:picChg chg="add mod">
          <ac:chgData name="#KEITH HENG JINSHENG#" userId="ea5c9662-b791-48e6-be74-5ed4bed294b0" providerId="ADAL" clId="{48E12D2D-3C1A-2045-90CA-124F166DD2D4}" dt="2022-11-18T14:23:49.574" v="4225" actId="1076"/>
          <ac:picMkLst>
            <pc:docMk/>
            <pc:sldMk cId="1604566433" sldId="369"/>
            <ac:picMk id="16" creationId="{4E3201EB-2537-077A-DFB6-2F4C7D29E965}"/>
          </ac:picMkLst>
        </pc:picChg>
        <pc:picChg chg="add mod">
          <ac:chgData name="#KEITH HENG JINSHENG#" userId="ea5c9662-b791-48e6-be74-5ed4bed294b0" providerId="ADAL" clId="{48E12D2D-3C1A-2045-90CA-124F166DD2D4}" dt="2022-11-18T14:23:43.165" v="4224" actId="1076"/>
          <ac:picMkLst>
            <pc:docMk/>
            <pc:sldMk cId="1604566433" sldId="369"/>
            <ac:picMk id="17" creationId="{96B91CB6-67F9-E1CF-445B-08CA5BACB43B}"/>
          </ac:picMkLst>
        </pc:picChg>
        <pc:picChg chg="add del mod">
          <ac:chgData name="#KEITH HENG JINSHENG#" userId="ea5c9662-b791-48e6-be74-5ed4bed294b0" providerId="ADAL" clId="{48E12D2D-3C1A-2045-90CA-124F166DD2D4}" dt="2022-11-18T14:23:35.374" v="4223" actId="478"/>
          <ac:picMkLst>
            <pc:docMk/>
            <pc:sldMk cId="1604566433" sldId="369"/>
            <ac:picMk id="18" creationId="{4051F12A-ABB2-2252-A1B5-7A3B9C4B0862}"/>
          </ac:picMkLst>
        </pc:picChg>
        <pc:picChg chg="del">
          <ac:chgData name="#KEITH HENG JINSHENG#" userId="ea5c9662-b791-48e6-be74-5ed4bed294b0" providerId="ADAL" clId="{48E12D2D-3C1A-2045-90CA-124F166DD2D4}" dt="2022-11-18T12:41:51.452" v="580" actId="478"/>
          <ac:picMkLst>
            <pc:docMk/>
            <pc:sldMk cId="1604566433" sldId="369"/>
            <ac:picMk id="3074" creationId="{9B8EFFC3-A67A-1EFB-BC18-F85065AD25A3}"/>
          </ac:picMkLst>
        </pc:picChg>
        <pc:picChg chg="add mod">
          <ac:chgData name="#KEITH HENG JINSHENG#" userId="ea5c9662-b791-48e6-be74-5ed4bed294b0" providerId="ADAL" clId="{48E12D2D-3C1A-2045-90CA-124F166DD2D4}" dt="2022-11-18T14:23:49.574" v="4225" actId="1076"/>
          <ac:picMkLst>
            <pc:docMk/>
            <pc:sldMk cId="1604566433" sldId="369"/>
            <ac:picMk id="4098" creationId="{438C97EA-4715-DFF3-4B3C-A9A3B8EB4732}"/>
          </ac:picMkLst>
        </pc:picChg>
      </pc:sldChg>
      <pc:sldChg chg="addSp delSp modSp add mod">
        <pc:chgData name="#KEITH HENG JINSHENG#" userId="ea5c9662-b791-48e6-be74-5ed4bed294b0" providerId="ADAL" clId="{48E12D2D-3C1A-2045-90CA-124F166DD2D4}" dt="2022-11-18T14:35:34.177" v="4650" actId="20577"/>
        <pc:sldMkLst>
          <pc:docMk/>
          <pc:sldMk cId="1042978393" sldId="370"/>
        </pc:sldMkLst>
        <pc:spChg chg="mod">
          <ac:chgData name="#KEITH HENG JINSHENG#" userId="ea5c9662-b791-48e6-be74-5ed4bed294b0" providerId="ADAL" clId="{48E12D2D-3C1A-2045-90CA-124F166DD2D4}" dt="2022-11-18T12:52:04.026" v="982" actId="20577"/>
          <ac:spMkLst>
            <pc:docMk/>
            <pc:sldMk cId="1042978393" sldId="370"/>
            <ac:spMk id="2" creationId="{C9BDD1D4-BF63-7990-9AA8-0EB5CD02C576}"/>
          </ac:spMkLst>
        </pc:spChg>
        <pc:spChg chg="add mod">
          <ac:chgData name="#KEITH HENG JINSHENG#" userId="ea5c9662-b791-48e6-be74-5ed4bed294b0" providerId="ADAL" clId="{48E12D2D-3C1A-2045-90CA-124F166DD2D4}" dt="2022-11-18T14:35:34.177" v="4650" actId="20577"/>
          <ac:spMkLst>
            <pc:docMk/>
            <pc:sldMk cId="1042978393" sldId="370"/>
            <ac:spMk id="3" creationId="{FBBA14C7-5B08-BC3A-BC2E-B95EBBADB8EC}"/>
          </ac:spMkLst>
        </pc:spChg>
        <pc:spChg chg="del">
          <ac:chgData name="#KEITH HENG JINSHENG#" userId="ea5c9662-b791-48e6-be74-5ed4bed294b0" providerId="ADAL" clId="{48E12D2D-3C1A-2045-90CA-124F166DD2D4}" dt="2022-11-18T12:52:30.985" v="983" actId="478"/>
          <ac:spMkLst>
            <pc:docMk/>
            <pc:sldMk cId="1042978393" sldId="370"/>
            <ac:spMk id="12" creationId="{132608F3-43EF-21CF-E71D-CCDA03AAC6FB}"/>
          </ac:spMkLst>
        </pc:spChg>
        <pc:spChg chg="del">
          <ac:chgData name="#KEITH HENG JINSHENG#" userId="ea5c9662-b791-48e6-be74-5ed4bed294b0" providerId="ADAL" clId="{48E12D2D-3C1A-2045-90CA-124F166DD2D4}" dt="2022-11-18T12:52:30.985" v="983" actId="478"/>
          <ac:spMkLst>
            <pc:docMk/>
            <pc:sldMk cId="1042978393" sldId="370"/>
            <ac:spMk id="13" creationId="{46476F40-AD71-7460-A693-3B42FDE7E926}"/>
          </ac:spMkLst>
        </pc:spChg>
        <pc:spChg chg="del">
          <ac:chgData name="#KEITH HENG JINSHENG#" userId="ea5c9662-b791-48e6-be74-5ed4bed294b0" providerId="ADAL" clId="{48E12D2D-3C1A-2045-90CA-124F166DD2D4}" dt="2022-11-18T12:52:30.985" v="983" actId="478"/>
          <ac:spMkLst>
            <pc:docMk/>
            <pc:sldMk cId="1042978393" sldId="370"/>
            <ac:spMk id="14" creationId="{E7128DCA-9A46-3E63-5C79-5B71F6503BC7}"/>
          </ac:spMkLst>
        </pc:spChg>
        <pc:spChg chg="del">
          <ac:chgData name="#KEITH HENG JINSHENG#" userId="ea5c9662-b791-48e6-be74-5ed4bed294b0" providerId="ADAL" clId="{48E12D2D-3C1A-2045-90CA-124F166DD2D4}" dt="2022-11-18T12:52:30.985" v="983" actId="478"/>
          <ac:spMkLst>
            <pc:docMk/>
            <pc:sldMk cId="1042978393" sldId="370"/>
            <ac:spMk id="19" creationId="{2D5E57A0-C1E3-DE84-1E57-D53E8682C977}"/>
          </ac:spMkLst>
        </pc:spChg>
        <pc:spChg chg="del">
          <ac:chgData name="#KEITH HENG JINSHENG#" userId="ea5c9662-b791-48e6-be74-5ed4bed294b0" providerId="ADAL" clId="{48E12D2D-3C1A-2045-90CA-124F166DD2D4}" dt="2022-11-18T12:52:30.985" v="983" actId="478"/>
          <ac:spMkLst>
            <pc:docMk/>
            <pc:sldMk cId="1042978393" sldId="370"/>
            <ac:spMk id="20" creationId="{90B20562-5C94-3FF8-3C92-636EFFA52BDE}"/>
          </ac:spMkLst>
        </pc:spChg>
        <pc:spChg chg="del">
          <ac:chgData name="#KEITH HENG JINSHENG#" userId="ea5c9662-b791-48e6-be74-5ed4bed294b0" providerId="ADAL" clId="{48E12D2D-3C1A-2045-90CA-124F166DD2D4}" dt="2022-11-18T12:52:30.985" v="983" actId="478"/>
          <ac:spMkLst>
            <pc:docMk/>
            <pc:sldMk cId="1042978393" sldId="370"/>
            <ac:spMk id="21" creationId="{81E45929-D152-C372-BCE5-B55CF23395AD}"/>
          </ac:spMkLst>
        </pc:spChg>
        <pc:picChg chg="del">
          <ac:chgData name="#KEITH HENG JINSHENG#" userId="ea5c9662-b791-48e6-be74-5ed4bed294b0" providerId="ADAL" clId="{48E12D2D-3C1A-2045-90CA-124F166DD2D4}" dt="2022-11-18T12:52:30.985" v="983" actId="478"/>
          <ac:picMkLst>
            <pc:docMk/>
            <pc:sldMk cId="1042978393" sldId="370"/>
            <ac:picMk id="5" creationId="{C6BF65A5-0601-1FD2-C961-61C8545A20C5}"/>
          </ac:picMkLst>
        </pc:picChg>
        <pc:picChg chg="add mod modCrop">
          <ac:chgData name="#KEITH HENG JINSHENG#" userId="ea5c9662-b791-48e6-be74-5ed4bed294b0" providerId="ADAL" clId="{48E12D2D-3C1A-2045-90CA-124F166DD2D4}" dt="2022-11-18T13:11:08.076" v="1756" actId="1076"/>
          <ac:picMkLst>
            <pc:docMk/>
            <pc:sldMk cId="1042978393" sldId="370"/>
            <ac:picMk id="6" creationId="{15F4C672-435F-BD0B-339F-89B997B7EF6C}"/>
          </ac:picMkLst>
        </pc:picChg>
        <pc:picChg chg="add mod">
          <ac:chgData name="#KEITH HENG JINSHENG#" userId="ea5c9662-b791-48e6-be74-5ed4bed294b0" providerId="ADAL" clId="{48E12D2D-3C1A-2045-90CA-124F166DD2D4}" dt="2022-11-18T13:11:05.759" v="1755" actId="1076"/>
          <ac:picMkLst>
            <pc:docMk/>
            <pc:sldMk cId="1042978393" sldId="370"/>
            <ac:picMk id="8" creationId="{B1A23FA8-31FF-8F06-7A50-B08499D1645D}"/>
          </ac:picMkLst>
        </pc:picChg>
        <pc:picChg chg="del">
          <ac:chgData name="#KEITH HENG JINSHENG#" userId="ea5c9662-b791-48e6-be74-5ed4bed294b0" providerId="ADAL" clId="{48E12D2D-3C1A-2045-90CA-124F166DD2D4}" dt="2022-11-18T12:52:30.985" v="983" actId="478"/>
          <ac:picMkLst>
            <pc:docMk/>
            <pc:sldMk cId="1042978393" sldId="370"/>
            <ac:picMk id="11" creationId="{BA50DDCB-2A75-B691-B4EA-B34E1AB768A4}"/>
          </ac:picMkLst>
        </pc:picChg>
        <pc:picChg chg="del">
          <ac:chgData name="#KEITH HENG JINSHENG#" userId="ea5c9662-b791-48e6-be74-5ed4bed294b0" providerId="ADAL" clId="{48E12D2D-3C1A-2045-90CA-124F166DD2D4}" dt="2022-11-18T12:52:30.985" v="983" actId="478"/>
          <ac:picMkLst>
            <pc:docMk/>
            <pc:sldMk cId="1042978393" sldId="370"/>
            <ac:picMk id="16" creationId="{4E3201EB-2537-077A-DFB6-2F4C7D29E965}"/>
          </ac:picMkLst>
        </pc:picChg>
        <pc:picChg chg="del">
          <ac:chgData name="#KEITH HENG JINSHENG#" userId="ea5c9662-b791-48e6-be74-5ed4bed294b0" providerId="ADAL" clId="{48E12D2D-3C1A-2045-90CA-124F166DD2D4}" dt="2022-11-18T12:52:30.985" v="983" actId="478"/>
          <ac:picMkLst>
            <pc:docMk/>
            <pc:sldMk cId="1042978393" sldId="370"/>
            <ac:picMk id="17" creationId="{96B91CB6-67F9-E1CF-445B-08CA5BACB43B}"/>
          </ac:picMkLst>
        </pc:picChg>
        <pc:picChg chg="del">
          <ac:chgData name="#KEITH HENG JINSHENG#" userId="ea5c9662-b791-48e6-be74-5ed4bed294b0" providerId="ADAL" clId="{48E12D2D-3C1A-2045-90CA-124F166DD2D4}" dt="2022-11-18T12:52:30.985" v="983" actId="478"/>
          <ac:picMkLst>
            <pc:docMk/>
            <pc:sldMk cId="1042978393" sldId="370"/>
            <ac:picMk id="18" creationId="{4051F12A-ABB2-2252-A1B5-7A3B9C4B0862}"/>
          </ac:picMkLst>
        </pc:picChg>
        <pc:picChg chg="del">
          <ac:chgData name="#KEITH HENG JINSHENG#" userId="ea5c9662-b791-48e6-be74-5ed4bed294b0" providerId="ADAL" clId="{48E12D2D-3C1A-2045-90CA-124F166DD2D4}" dt="2022-11-18T12:52:30.985" v="983" actId="478"/>
          <ac:picMkLst>
            <pc:docMk/>
            <pc:sldMk cId="1042978393" sldId="370"/>
            <ac:picMk id="4098" creationId="{438C97EA-4715-DFF3-4B3C-A9A3B8EB4732}"/>
          </ac:picMkLst>
        </pc:picChg>
      </pc:sldChg>
      <pc:sldChg chg="addSp delSp modSp add mod">
        <pc:chgData name="#KEITH HENG JINSHENG#" userId="ea5c9662-b791-48e6-be74-5ed4bed294b0" providerId="ADAL" clId="{48E12D2D-3C1A-2045-90CA-124F166DD2D4}" dt="2022-11-18T13:17:46.226" v="1810" actId="20577"/>
        <pc:sldMkLst>
          <pc:docMk/>
          <pc:sldMk cId="2627095504" sldId="371"/>
        </pc:sldMkLst>
        <pc:spChg chg="mod">
          <ac:chgData name="#KEITH HENG JINSHENG#" userId="ea5c9662-b791-48e6-be74-5ed4bed294b0" providerId="ADAL" clId="{48E12D2D-3C1A-2045-90CA-124F166DD2D4}" dt="2022-11-18T12:53:21.971" v="1032" actId="1076"/>
          <ac:spMkLst>
            <pc:docMk/>
            <pc:sldMk cId="2627095504" sldId="371"/>
            <ac:spMk id="2" creationId="{C9BDD1D4-BF63-7990-9AA8-0EB5CD02C576}"/>
          </ac:spMkLst>
        </pc:spChg>
        <pc:spChg chg="add mod">
          <ac:chgData name="#KEITH HENG JINSHENG#" userId="ea5c9662-b791-48e6-be74-5ed4bed294b0" providerId="ADAL" clId="{48E12D2D-3C1A-2045-90CA-124F166DD2D4}" dt="2022-11-18T13:17:41.664" v="1802" actId="1076"/>
          <ac:spMkLst>
            <pc:docMk/>
            <pc:sldMk cId="2627095504" sldId="371"/>
            <ac:spMk id="11" creationId="{8BCB2BA7-9E6B-9807-EC6A-0411B7C0AF58}"/>
          </ac:spMkLst>
        </pc:spChg>
        <pc:spChg chg="add mod">
          <ac:chgData name="#KEITH HENG JINSHENG#" userId="ea5c9662-b791-48e6-be74-5ed4bed294b0" providerId="ADAL" clId="{48E12D2D-3C1A-2045-90CA-124F166DD2D4}" dt="2022-11-18T13:17:46.226" v="1810" actId="20577"/>
          <ac:spMkLst>
            <pc:docMk/>
            <pc:sldMk cId="2627095504" sldId="371"/>
            <ac:spMk id="12" creationId="{EE32AB3A-9F0E-9D67-9EE7-2D46C308943B}"/>
          </ac:spMkLst>
        </pc:spChg>
        <pc:picChg chg="add del mod">
          <ac:chgData name="#KEITH HENG JINSHENG#" userId="ea5c9662-b791-48e6-be74-5ed4bed294b0" providerId="ADAL" clId="{48E12D2D-3C1A-2045-90CA-124F166DD2D4}" dt="2022-11-18T13:13:02.746" v="1761" actId="478"/>
          <ac:picMkLst>
            <pc:docMk/>
            <pc:sldMk cId="2627095504" sldId="371"/>
            <ac:picMk id="4" creationId="{2A8CAC1C-3471-351E-51E6-5D882AA2BFA4}"/>
          </ac:picMkLst>
        </pc:picChg>
        <pc:picChg chg="add del mod">
          <ac:chgData name="#KEITH HENG JINSHENG#" userId="ea5c9662-b791-48e6-be74-5ed4bed294b0" providerId="ADAL" clId="{48E12D2D-3C1A-2045-90CA-124F166DD2D4}" dt="2022-11-18T13:13:36.348" v="1767" actId="478"/>
          <ac:picMkLst>
            <pc:docMk/>
            <pc:sldMk cId="2627095504" sldId="371"/>
            <ac:picMk id="6" creationId="{FC9F3BA5-64F8-AABC-4BB9-5A7BC0D74571}"/>
          </ac:picMkLst>
        </pc:picChg>
        <pc:picChg chg="add mod modCrop">
          <ac:chgData name="#KEITH HENG JINSHENG#" userId="ea5c9662-b791-48e6-be74-5ed4bed294b0" providerId="ADAL" clId="{48E12D2D-3C1A-2045-90CA-124F166DD2D4}" dt="2022-11-18T13:14:38.607" v="1772" actId="732"/>
          <ac:picMkLst>
            <pc:docMk/>
            <pc:sldMk cId="2627095504" sldId="371"/>
            <ac:picMk id="8" creationId="{7362FA36-8018-746B-C628-F9545E44276F}"/>
          </ac:picMkLst>
        </pc:picChg>
        <pc:picChg chg="add mod modCrop">
          <ac:chgData name="#KEITH HENG JINSHENG#" userId="ea5c9662-b791-48e6-be74-5ed4bed294b0" providerId="ADAL" clId="{48E12D2D-3C1A-2045-90CA-124F166DD2D4}" dt="2022-11-18T13:17:21.010" v="1782" actId="1076"/>
          <ac:picMkLst>
            <pc:docMk/>
            <pc:sldMk cId="2627095504" sldId="371"/>
            <ac:picMk id="10" creationId="{D4D1A918-7BFA-D0A2-459C-9214A23B24C8}"/>
          </ac:picMkLst>
        </pc:picChg>
      </pc:sldChg>
      <pc:sldChg chg="addSp delSp modSp add mod">
        <pc:chgData name="#KEITH HENG JINSHENG#" userId="ea5c9662-b791-48e6-be74-5ed4bed294b0" providerId="ADAL" clId="{48E12D2D-3C1A-2045-90CA-124F166DD2D4}" dt="2022-11-18T13:37:56.906" v="2998" actId="14100"/>
        <pc:sldMkLst>
          <pc:docMk/>
          <pc:sldMk cId="716506433" sldId="372"/>
        </pc:sldMkLst>
        <pc:spChg chg="mod">
          <ac:chgData name="#KEITH HENG JINSHENG#" userId="ea5c9662-b791-48e6-be74-5ed4bed294b0" providerId="ADAL" clId="{48E12D2D-3C1A-2045-90CA-124F166DD2D4}" dt="2022-11-18T12:54:20.548" v="1096" actId="1076"/>
          <ac:spMkLst>
            <pc:docMk/>
            <pc:sldMk cId="716506433" sldId="372"/>
            <ac:spMk id="2" creationId="{C9BDD1D4-BF63-7990-9AA8-0EB5CD02C576}"/>
          </ac:spMkLst>
        </pc:spChg>
        <pc:spChg chg="add mod">
          <ac:chgData name="#KEITH HENG JINSHENG#" userId="ea5c9662-b791-48e6-be74-5ed4bed294b0" providerId="ADAL" clId="{48E12D2D-3C1A-2045-90CA-124F166DD2D4}" dt="2022-11-18T13:37:06.193" v="2987" actId="20577"/>
          <ac:spMkLst>
            <pc:docMk/>
            <pc:sldMk cId="716506433" sldId="372"/>
            <ac:spMk id="5" creationId="{0C958C9D-4FA8-BF76-583A-94854C58CB18}"/>
          </ac:spMkLst>
        </pc:spChg>
        <pc:picChg chg="add del mod">
          <ac:chgData name="#KEITH HENG JINSHENG#" userId="ea5c9662-b791-48e6-be74-5ed4bed294b0" providerId="ADAL" clId="{48E12D2D-3C1A-2045-90CA-124F166DD2D4}" dt="2022-11-18T13:19:01.901" v="1850" actId="478"/>
          <ac:picMkLst>
            <pc:docMk/>
            <pc:sldMk cId="716506433" sldId="372"/>
            <ac:picMk id="4" creationId="{CB2CC37C-8706-13C3-2595-AA2BE1C5BD06}"/>
          </ac:picMkLst>
        </pc:picChg>
        <pc:picChg chg="add mod">
          <ac:chgData name="#KEITH HENG JINSHENG#" userId="ea5c9662-b791-48e6-be74-5ed4bed294b0" providerId="ADAL" clId="{48E12D2D-3C1A-2045-90CA-124F166DD2D4}" dt="2022-11-18T13:37:51.249" v="2996" actId="14100"/>
          <ac:picMkLst>
            <pc:docMk/>
            <pc:sldMk cId="716506433" sldId="372"/>
            <ac:picMk id="7" creationId="{D4EF83F6-FB76-8F91-3E97-B5F4F441B347}"/>
          </ac:picMkLst>
        </pc:picChg>
        <pc:picChg chg="add mod modCrop">
          <ac:chgData name="#KEITH HENG JINSHENG#" userId="ea5c9662-b791-48e6-be74-5ed4bed294b0" providerId="ADAL" clId="{48E12D2D-3C1A-2045-90CA-124F166DD2D4}" dt="2022-11-18T13:37:56.906" v="2998" actId="14100"/>
          <ac:picMkLst>
            <pc:docMk/>
            <pc:sldMk cId="716506433" sldId="372"/>
            <ac:picMk id="9" creationId="{EEDE760E-79B8-4869-1DD4-CDC928812EBC}"/>
          </ac:picMkLst>
        </pc:picChg>
      </pc:sldChg>
      <pc:sldChg chg="add del">
        <pc:chgData name="#KEITH HENG JINSHENG#" userId="ea5c9662-b791-48e6-be74-5ed4bed294b0" providerId="ADAL" clId="{48E12D2D-3C1A-2045-90CA-124F166DD2D4}" dt="2022-11-18T13:38:55.409" v="2999" actId="2696"/>
        <pc:sldMkLst>
          <pc:docMk/>
          <pc:sldMk cId="1760215526" sldId="373"/>
        </pc:sldMkLst>
      </pc:sldChg>
      <pc:sldChg chg="addSp delSp modSp add mod">
        <pc:chgData name="#KEITH HENG JINSHENG#" userId="ea5c9662-b791-48e6-be74-5ed4bed294b0" providerId="ADAL" clId="{48E12D2D-3C1A-2045-90CA-124F166DD2D4}" dt="2022-11-18T13:33:49.858" v="2671" actId="20577"/>
        <pc:sldMkLst>
          <pc:docMk/>
          <pc:sldMk cId="4042334128" sldId="374"/>
        </pc:sldMkLst>
        <pc:spChg chg="mod">
          <ac:chgData name="#KEITH HENG JINSHENG#" userId="ea5c9662-b791-48e6-be74-5ed4bed294b0" providerId="ADAL" clId="{48E12D2D-3C1A-2045-90CA-124F166DD2D4}" dt="2022-11-18T13:19:19.592" v="1876" actId="20577"/>
          <ac:spMkLst>
            <pc:docMk/>
            <pc:sldMk cId="4042334128" sldId="374"/>
            <ac:spMk id="2" creationId="{C9BDD1D4-BF63-7990-9AA8-0EB5CD02C576}"/>
          </ac:spMkLst>
        </pc:spChg>
        <pc:spChg chg="add mod">
          <ac:chgData name="#KEITH HENG JINSHENG#" userId="ea5c9662-b791-48e6-be74-5ed4bed294b0" providerId="ADAL" clId="{48E12D2D-3C1A-2045-90CA-124F166DD2D4}" dt="2022-11-18T13:33:49.858" v="2671" actId="20577"/>
          <ac:spMkLst>
            <pc:docMk/>
            <pc:sldMk cId="4042334128" sldId="374"/>
            <ac:spMk id="4" creationId="{F7AE43FD-E67E-2F62-F6FA-42702EF8F09A}"/>
          </ac:spMkLst>
        </pc:spChg>
        <pc:spChg chg="add mod">
          <ac:chgData name="#KEITH HENG JINSHENG#" userId="ea5c9662-b791-48e6-be74-5ed4bed294b0" providerId="ADAL" clId="{48E12D2D-3C1A-2045-90CA-124F166DD2D4}" dt="2022-11-18T13:26:29.526" v="2380" actId="1076"/>
          <ac:spMkLst>
            <pc:docMk/>
            <pc:sldMk cId="4042334128" sldId="374"/>
            <ac:spMk id="6" creationId="{5E7B2A5D-C705-8691-1260-376E6ABEA842}"/>
          </ac:spMkLst>
        </pc:spChg>
        <pc:spChg chg="del">
          <ac:chgData name="#KEITH HENG JINSHENG#" userId="ea5c9662-b791-48e6-be74-5ed4bed294b0" providerId="ADAL" clId="{48E12D2D-3C1A-2045-90CA-124F166DD2D4}" dt="2022-11-18T13:19:06.070" v="1851" actId="478"/>
          <ac:spMkLst>
            <pc:docMk/>
            <pc:sldMk cId="4042334128" sldId="374"/>
            <ac:spMk id="11" creationId="{8BCB2BA7-9E6B-9807-EC6A-0411B7C0AF58}"/>
          </ac:spMkLst>
        </pc:spChg>
        <pc:spChg chg="del">
          <ac:chgData name="#KEITH HENG JINSHENG#" userId="ea5c9662-b791-48e6-be74-5ed4bed294b0" providerId="ADAL" clId="{48E12D2D-3C1A-2045-90CA-124F166DD2D4}" dt="2022-11-18T13:19:06.070" v="1851" actId="478"/>
          <ac:spMkLst>
            <pc:docMk/>
            <pc:sldMk cId="4042334128" sldId="374"/>
            <ac:spMk id="12" creationId="{EE32AB3A-9F0E-9D67-9EE7-2D46C308943B}"/>
          </ac:spMkLst>
        </pc:spChg>
        <pc:picChg chg="add mod modCrop">
          <ac:chgData name="#KEITH HENG JINSHENG#" userId="ea5c9662-b791-48e6-be74-5ed4bed294b0" providerId="ADAL" clId="{48E12D2D-3C1A-2045-90CA-124F166DD2D4}" dt="2022-11-18T13:19:42.892" v="1881" actId="1076"/>
          <ac:picMkLst>
            <pc:docMk/>
            <pc:sldMk cId="4042334128" sldId="374"/>
            <ac:picMk id="3" creationId="{61AD46DB-946B-A5F9-D473-7C7FCF55976D}"/>
          </ac:picMkLst>
        </pc:picChg>
        <pc:picChg chg="add mod">
          <ac:chgData name="#KEITH HENG JINSHENG#" userId="ea5c9662-b791-48e6-be74-5ed4bed294b0" providerId="ADAL" clId="{48E12D2D-3C1A-2045-90CA-124F166DD2D4}" dt="2022-11-18T13:25:52.634" v="2292" actId="14100"/>
          <ac:picMkLst>
            <pc:docMk/>
            <pc:sldMk cId="4042334128" sldId="374"/>
            <ac:picMk id="5" creationId="{AEDCBC8D-5E2D-5BCC-2194-9BEAC7868871}"/>
          </ac:picMkLst>
        </pc:picChg>
        <pc:picChg chg="del">
          <ac:chgData name="#KEITH HENG JINSHENG#" userId="ea5c9662-b791-48e6-be74-5ed4bed294b0" providerId="ADAL" clId="{48E12D2D-3C1A-2045-90CA-124F166DD2D4}" dt="2022-11-18T13:18:21.278" v="1847" actId="478"/>
          <ac:picMkLst>
            <pc:docMk/>
            <pc:sldMk cId="4042334128" sldId="374"/>
            <ac:picMk id="8" creationId="{7362FA36-8018-746B-C628-F9545E44276F}"/>
          </ac:picMkLst>
        </pc:picChg>
        <pc:picChg chg="del">
          <ac:chgData name="#KEITH HENG JINSHENG#" userId="ea5c9662-b791-48e6-be74-5ed4bed294b0" providerId="ADAL" clId="{48E12D2D-3C1A-2045-90CA-124F166DD2D4}" dt="2022-11-18T13:19:07.615" v="1852" actId="478"/>
          <ac:picMkLst>
            <pc:docMk/>
            <pc:sldMk cId="4042334128" sldId="374"/>
            <ac:picMk id="10" creationId="{D4D1A918-7BFA-D0A2-459C-9214A23B24C8}"/>
          </ac:picMkLst>
        </pc:picChg>
      </pc:sldChg>
      <pc:sldChg chg="addSp delSp modSp add mod">
        <pc:chgData name="#KEITH HENG JINSHENG#" userId="ea5c9662-b791-48e6-be74-5ed4bed294b0" providerId="ADAL" clId="{48E12D2D-3C1A-2045-90CA-124F166DD2D4}" dt="2022-11-18T13:50:36.200" v="3339" actId="1076"/>
        <pc:sldMkLst>
          <pc:docMk/>
          <pc:sldMk cId="3651385341" sldId="375"/>
        </pc:sldMkLst>
        <pc:spChg chg="mod">
          <ac:chgData name="#KEITH HENG JINSHENG#" userId="ea5c9662-b791-48e6-be74-5ed4bed294b0" providerId="ADAL" clId="{48E12D2D-3C1A-2045-90CA-124F166DD2D4}" dt="2022-11-18T13:45:56.203" v="3108" actId="1076"/>
          <ac:spMkLst>
            <pc:docMk/>
            <pc:sldMk cId="3651385341" sldId="375"/>
            <ac:spMk id="2" creationId="{C9BDD1D4-BF63-7990-9AA8-0EB5CD02C576}"/>
          </ac:spMkLst>
        </pc:spChg>
        <pc:spChg chg="del">
          <ac:chgData name="#KEITH HENG JINSHENG#" userId="ea5c9662-b791-48e6-be74-5ed4bed294b0" providerId="ADAL" clId="{48E12D2D-3C1A-2045-90CA-124F166DD2D4}" dt="2022-11-18T13:43:39.022" v="3064" actId="478"/>
          <ac:spMkLst>
            <pc:docMk/>
            <pc:sldMk cId="3651385341" sldId="375"/>
            <ac:spMk id="5" creationId="{0C958C9D-4FA8-BF76-583A-94854C58CB18}"/>
          </ac:spMkLst>
        </pc:spChg>
        <pc:spChg chg="add mod">
          <ac:chgData name="#KEITH HENG JINSHENG#" userId="ea5c9662-b791-48e6-be74-5ed4bed294b0" providerId="ADAL" clId="{48E12D2D-3C1A-2045-90CA-124F166DD2D4}" dt="2022-11-18T13:47:37.110" v="3144" actId="1076"/>
          <ac:spMkLst>
            <pc:docMk/>
            <pc:sldMk cId="3651385341" sldId="375"/>
            <ac:spMk id="12" creationId="{AEA55658-BA14-9727-218B-406668F15C69}"/>
          </ac:spMkLst>
        </pc:spChg>
        <pc:spChg chg="add mod">
          <ac:chgData name="#KEITH HENG JINSHENG#" userId="ea5c9662-b791-48e6-be74-5ed4bed294b0" providerId="ADAL" clId="{48E12D2D-3C1A-2045-90CA-124F166DD2D4}" dt="2022-11-18T13:48:12.123" v="3178" actId="1076"/>
          <ac:spMkLst>
            <pc:docMk/>
            <pc:sldMk cId="3651385341" sldId="375"/>
            <ac:spMk id="13" creationId="{683D9E7A-BF66-3E93-2932-A7A376E2FA32}"/>
          </ac:spMkLst>
        </pc:spChg>
        <pc:spChg chg="add mod">
          <ac:chgData name="#KEITH HENG JINSHENG#" userId="ea5c9662-b791-48e6-be74-5ed4bed294b0" providerId="ADAL" clId="{48E12D2D-3C1A-2045-90CA-124F166DD2D4}" dt="2022-11-18T13:47:59.260" v="3170" actId="20577"/>
          <ac:spMkLst>
            <pc:docMk/>
            <pc:sldMk cId="3651385341" sldId="375"/>
            <ac:spMk id="14" creationId="{DE23F518-F024-C19B-6646-35EF8E0F5288}"/>
          </ac:spMkLst>
        </pc:spChg>
        <pc:spChg chg="add mod">
          <ac:chgData name="#KEITH HENG JINSHENG#" userId="ea5c9662-b791-48e6-be74-5ed4bed294b0" providerId="ADAL" clId="{48E12D2D-3C1A-2045-90CA-124F166DD2D4}" dt="2022-11-18T13:48:39.269" v="3179" actId="1076"/>
          <ac:spMkLst>
            <pc:docMk/>
            <pc:sldMk cId="3651385341" sldId="375"/>
            <ac:spMk id="15" creationId="{755118B2-F1FE-FEA8-2180-8390E08DE758}"/>
          </ac:spMkLst>
        </pc:spChg>
        <pc:spChg chg="add mod">
          <ac:chgData name="#KEITH HENG JINSHENG#" userId="ea5c9662-b791-48e6-be74-5ed4bed294b0" providerId="ADAL" clId="{48E12D2D-3C1A-2045-90CA-124F166DD2D4}" dt="2022-11-18T13:49:39.229" v="3236" actId="403"/>
          <ac:spMkLst>
            <pc:docMk/>
            <pc:sldMk cId="3651385341" sldId="375"/>
            <ac:spMk id="21" creationId="{AFAA5986-4C19-E5EF-DD32-483223983BF6}"/>
          </ac:spMkLst>
        </pc:spChg>
        <pc:spChg chg="add mod">
          <ac:chgData name="#KEITH HENG JINSHENG#" userId="ea5c9662-b791-48e6-be74-5ed4bed294b0" providerId="ADAL" clId="{48E12D2D-3C1A-2045-90CA-124F166DD2D4}" dt="2022-11-18T13:50:09.951" v="3301" actId="20577"/>
          <ac:spMkLst>
            <pc:docMk/>
            <pc:sldMk cId="3651385341" sldId="375"/>
            <ac:spMk id="22" creationId="{E116B911-68CC-1994-0572-4A415667AD2E}"/>
          </ac:spMkLst>
        </pc:spChg>
        <pc:spChg chg="add mod">
          <ac:chgData name="#KEITH HENG JINSHENG#" userId="ea5c9662-b791-48e6-be74-5ed4bed294b0" providerId="ADAL" clId="{48E12D2D-3C1A-2045-90CA-124F166DD2D4}" dt="2022-11-18T13:50:25.343" v="3322" actId="14100"/>
          <ac:spMkLst>
            <pc:docMk/>
            <pc:sldMk cId="3651385341" sldId="375"/>
            <ac:spMk id="23" creationId="{FE191EF4-2B7F-4DFA-56BB-ED4C6A329C39}"/>
          </ac:spMkLst>
        </pc:spChg>
        <pc:spChg chg="add mod">
          <ac:chgData name="#KEITH HENG JINSHENG#" userId="ea5c9662-b791-48e6-be74-5ed4bed294b0" providerId="ADAL" clId="{48E12D2D-3C1A-2045-90CA-124F166DD2D4}" dt="2022-11-18T13:50:36.200" v="3339" actId="1076"/>
          <ac:spMkLst>
            <pc:docMk/>
            <pc:sldMk cId="3651385341" sldId="375"/>
            <ac:spMk id="24" creationId="{DDAC8934-CC0B-9A32-7DE4-6D4B48A4F278}"/>
          </ac:spMkLst>
        </pc:spChg>
        <pc:picChg chg="add mod">
          <ac:chgData name="#KEITH HENG JINSHENG#" userId="ea5c9662-b791-48e6-be74-5ed4bed294b0" providerId="ADAL" clId="{48E12D2D-3C1A-2045-90CA-124F166DD2D4}" dt="2022-11-18T13:47:06.757" v="3129" actId="1076"/>
          <ac:picMkLst>
            <pc:docMk/>
            <pc:sldMk cId="3651385341" sldId="375"/>
            <ac:picMk id="4" creationId="{5962E430-5C31-231B-D127-9DD1B76CA4AF}"/>
          </ac:picMkLst>
        </pc:picChg>
        <pc:picChg chg="del">
          <ac:chgData name="#KEITH HENG JINSHENG#" userId="ea5c9662-b791-48e6-be74-5ed4bed294b0" providerId="ADAL" clId="{48E12D2D-3C1A-2045-90CA-124F166DD2D4}" dt="2022-11-18T13:43:41.543" v="3065" actId="478"/>
          <ac:picMkLst>
            <pc:docMk/>
            <pc:sldMk cId="3651385341" sldId="375"/>
            <ac:picMk id="7" creationId="{D4EF83F6-FB76-8F91-3E97-B5F4F441B347}"/>
          </ac:picMkLst>
        </pc:picChg>
        <pc:picChg chg="add mod">
          <ac:chgData name="#KEITH HENG JINSHENG#" userId="ea5c9662-b791-48e6-be74-5ed4bed294b0" providerId="ADAL" clId="{48E12D2D-3C1A-2045-90CA-124F166DD2D4}" dt="2022-11-18T13:47:23.695" v="3137" actId="14100"/>
          <ac:picMkLst>
            <pc:docMk/>
            <pc:sldMk cId="3651385341" sldId="375"/>
            <ac:picMk id="8" creationId="{51CA744D-67DF-C908-9D79-93D77FCA6356}"/>
          </ac:picMkLst>
        </pc:picChg>
        <pc:picChg chg="del">
          <ac:chgData name="#KEITH HENG JINSHENG#" userId="ea5c9662-b791-48e6-be74-5ed4bed294b0" providerId="ADAL" clId="{48E12D2D-3C1A-2045-90CA-124F166DD2D4}" dt="2022-11-18T13:43:43.913" v="3066" actId="478"/>
          <ac:picMkLst>
            <pc:docMk/>
            <pc:sldMk cId="3651385341" sldId="375"/>
            <ac:picMk id="9" creationId="{EEDE760E-79B8-4869-1DD4-CDC928812EBC}"/>
          </ac:picMkLst>
        </pc:picChg>
        <pc:picChg chg="add mod">
          <ac:chgData name="#KEITH HENG JINSHENG#" userId="ea5c9662-b791-48e6-be74-5ed4bed294b0" providerId="ADAL" clId="{48E12D2D-3C1A-2045-90CA-124F166DD2D4}" dt="2022-11-18T13:47:16.409" v="3134" actId="1076"/>
          <ac:picMkLst>
            <pc:docMk/>
            <pc:sldMk cId="3651385341" sldId="375"/>
            <ac:picMk id="11" creationId="{14FE4BE4-D750-96DA-0B3B-507DBE955AB2}"/>
          </ac:picMkLst>
        </pc:picChg>
        <pc:picChg chg="add mod">
          <ac:chgData name="#KEITH HENG JINSHENG#" userId="ea5c9662-b791-48e6-be74-5ed4bed294b0" providerId="ADAL" clId="{48E12D2D-3C1A-2045-90CA-124F166DD2D4}" dt="2022-11-18T13:48:44.105" v="3180"/>
          <ac:picMkLst>
            <pc:docMk/>
            <pc:sldMk cId="3651385341" sldId="375"/>
            <ac:picMk id="16" creationId="{C9ACF193-1220-B5E9-F976-468E3FAA68CC}"/>
          </ac:picMkLst>
        </pc:picChg>
        <pc:picChg chg="add mod">
          <ac:chgData name="#KEITH HENG JINSHENG#" userId="ea5c9662-b791-48e6-be74-5ed4bed294b0" providerId="ADAL" clId="{48E12D2D-3C1A-2045-90CA-124F166DD2D4}" dt="2022-11-18T13:48:47.793" v="3182" actId="1076"/>
          <ac:picMkLst>
            <pc:docMk/>
            <pc:sldMk cId="3651385341" sldId="375"/>
            <ac:picMk id="17" creationId="{9C806DF8-5B64-24A6-F61F-2747EFC64944}"/>
          </ac:picMkLst>
        </pc:picChg>
        <pc:picChg chg="add mod">
          <ac:chgData name="#KEITH HENG JINSHENG#" userId="ea5c9662-b791-48e6-be74-5ed4bed294b0" providerId="ADAL" clId="{48E12D2D-3C1A-2045-90CA-124F166DD2D4}" dt="2022-11-18T13:48:51.276" v="3184" actId="1076"/>
          <ac:picMkLst>
            <pc:docMk/>
            <pc:sldMk cId="3651385341" sldId="375"/>
            <ac:picMk id="18" creationId="{5C75FFB2-1C9D-7F82-D737-8C90873855F7}"/>
          </ac:picMkLst>
        </pc:picChg>
        <pc:picChg chg="add mod">
          <ac:chgData name="#KEITH HENG JINSHENG#" userId="ea5c9662-b791-48e6-be74-5ed4bed294b0" providerId="ADAL" clId="{48E12D2D-3C1A-2045-90CA-124F166DD2D4}" dt="2022-11-18T13:48:54.494" v="3186" actId="1076"/>
          <ac:picMkLst>
            <pc:docMk/>
            <pc:sldMk cId="3651385341" sldId="375"/>
            <ac:picMk id="19" creationId="{F3641245-D477-EDF6-0CB7-5D05498F6985}"/>
          </ac:picMkLst>
        </pc:picChg>
        <pc:picChg chg="add del mod">
          <ac:chgData name="#KEITH HENG JINSHENG#" userId="ea5c9662-b791-48e6-be74-5ed4bed294b0" providerId="ADAL" clId="{48E12D2D-3C1A-2045-90CA-124F166DD2D4}" dt="2022-11-18T13:44:37.042" v="3070" actId="478"/>
          <ac:picMkLst>
            <pc:docMk/>
            <pc:sldMk cId="3651385341" sldId="375"/>
            <ac:picMk id="10242" creationId="{C006B551-AE4E-83D3-36ED-37719BE99C15}"/>
          </ac:picMkLst>
        </pc:picChg>
        <pc:picChg chg="add mod">
          <ac:chgData name="#KEITH HENG JINSHENG#" userId="ea5c9662-b791-48e6-be74-5ed4bed294b0" providerId="ADAL" clId="{48E12D2D-3C1A-2045-90CA-124F166DD2D4}" dt="2022-11-18T13:46:25.368" v="3114" actId="1076"/>
          <ac:picMkLst>
            <pc:docMk/>
            <pc:sldMk cId="3651385341" sldId="375"/>
            <ac:picMk id="10244" creationId="{856AB06B-8466-82B0-DC05-1353DFBE73C7}"/>
          </ac:picMkLst>
        </pc:picChg>
      </pc:sldChg>
      <pc:sldChg chg="delSp modSp add del mod">
        <pc:chgData name="#KEITH HENG JINSHENG#" userId="ea5c9662-b791-48e6-be74-5ed4bed294b0" providerId="ADAL" clId="{48E12D2D-3C1A-2045-90CA-124F166DD2D4}" dt="2022-11-18T13:43:35.208" v="3063" actId="2696"/>
        <pc:sldMkLst>
          <pc:docMk/>
          <pc:sldMk cId="1934420864" sldId="376"/>
        </pc:sldMkLst>
        <pc:spChg chg="mod">
          <ac:chgData name="#KEITH HENG JINSHENG#" userId="ea5c9662-b791-48e6-be74-5ed4bed294b0" providerId="ADAL" clId="{48E12D2D-3C1A-2045-90CA-124F166DD2D4}" dt="2022-11-18T13:41:31.684" v="3060" actId="20577"/>
          <ac:spMkLst>
            <pc:docMk/>
            <pc:sldMk cId="1934420864" sldId="376"/>
            <ac:spMk id="2" creationId="{C9BDD1D4-BF63-7990-9AA8-0EB5CD02C576}"/>
          </ac:spMkLst>
        </pc:spChg>
        <pc:spChg chg="del">
          <ac:chgData name="#KEITH HENG JINSHENG#" userId="ea5c9662-b791-48e6-be74-5ed4bed294b0" providerId="ADAL" clId="{48E12D2D-3C1A-2045-90CA-124F166DD2D4}" dt="2022-11-18T13:41:40.646" v="3061" actId="478"/>
          <ac:spMkLst>
            <pc:docMk/>
            <pc:sldMk cId="1934420864" sldId="376"/>
            <ac:spMk id="5" creationId="{0C958C9D-4FA8-BF76-583A-94854C58CB18}"/>
          </ac:spMkLst>
        </pc:spChg>
        <pc:picChg chg="mod">
          <ac:chgData name="#KEITH HENG JINSHENG#" userId="ea5c9662-b791-48e6-be74-5ed4bed294b0" providerId="ADAL" clId="{48E12D2D-3C1A-2045-90CA-124F166DD2D4}" dt="2022-11-18T13:41:42.945" v="3062" actId="1076"/>
          <ac:picMkLst>
            <pc:docMk/>
            <pc:sldMk cId="1934420864" sldId="376"/>
            <ac:picMk id="7" creationId="{D4EF83F6-FB76-8F91-3E97-B5F4F441B347}"/>
          </ac:picMkLst>
        </pc:picChg>
      </pc:sldChg>
    </pc:docChg>
  </pc:docChgLst>
  <pc:docChgLst>
    <pc:chgData name="#ANGIE WONG MEI CHI#" userId="S::angi0006@e.ntu.edu.sg::fa23096d-d2fb-4ebc-ae9e-5c3f27c9f200" providerId="AD" clId="Web-{CC667056-DB56-43F0-ADF4-5F5D0E164C04}"/>
    <pc:docChg chg="modSld">
      <pc:chgData name="#ANGIE WONG MEI CHI#" userId="S::angi0006@e.ntu.edu.sg::fa23096d-d2fb-4ebc-ae9e-5c3f27c9f200" providerId="AD" clId="Web-{CC667056-DB56-43F0-ADF4-5F5D0E164C04}" dt="2022-11-17T11:20:53.309" v="15" actId="1076"/>
      <pc:docMkLst>
        <pc:docMk/>
      </pc:docMkLst>
      <pc:sldChg chg="addSp delSp modSp">
        <pc:chgData name="#ANGIE WONG MEI CHI#" userId="S::angi0006@e.ntu.edu.sg::fa23096d-d2fb-4ebc-ae9e-5c3f27c9f200" providerId="AD" clId="Web-{CC667056-DB56-43F0-ADF4-5F5D0E164C04}" dt="2022-11-17T11:20:53.309" v="15" actId="1076"/>
        <pc:sldMkLst>
          <pc:docMk/>
          <pc:sldMk cId="1888822003" sldId="306"/>
        </pc:sldMkLst>
        <pc:spChg chg="mod">
          <ac:chgData name="#ANGIE WONG MEI CHI#" userId="S::angi0006@e.ntu.edu.sg::fa23096d-d2fb-4ebc-ae9e-5c3f27c9f200" providerId="AD" clId="Web-{CC667056-DB56-43F0-ADF4-5F5D0E164C04}" dt="2022-11-17T11:20:09.370" v="11" actId="20577"/>
          <ac:spMkLst>
            <pc:docMk/>
            <pc:sldMk cId="1888822003" sldId="306"/>
            <ac:spMk id="225" creationId="{00000000-0000-0000-0000-000000000000}"/>
          </ac:spMkLst>
        </pc:spChg>
        <pc:picChg chg="add mod">
          <ac:chgData name="#ANGIE WONG MEI CHI#" userId="S::angi0006@e.ntu.edu.sg::fa23096d-d2fb-4ebc-ae9e-5c3f27c9f200" providerId="AD" clId="Web-{CC667056-DB56-43F0-ADF4-5F5D0E164C04}" dt="2022-11-17T11:20:53.309" v="15" actId="1076"/>
          <ac:picMkLst>
            <pc:docMk/>
            <pc:sldMk cId="1888822003" sldId="306"/>
            <ac:picMk id="3" creationId="{6FD59131-1B84-73AC-51A6-D0A283D942B6}"/>
          </ac:picMkLst>
        </pc:picChg>
        <pc:picChg chg="mod">
          <ac:chgData name="#ANGIE WONG MEI CHI#" userId="S::angi0006@e.ntu.edu.sg::fa23096d-d2fb-4ebc-ae9e-5c3f27c9f200" providerId="AD" clId="Web-{CC667056-DB56-43F0-ADF4-5F5D0E164C04}" dt="2022-11-17T11:20:28.886" v="13" actId="1076"/>
          <ac:picMkLst>
            <pc:docMk/>
            <pc:sldMk cId="1888822003" sldId="306"/>
            <ac:picMk id="228" creationId="{00000000-0000-0000-0000-000000000000}"/>
          </ac:picMkLst>
        </pc:picChg>
        <pc:picChg chg="del mod">
          <ac:chgData name="#ANGIE WONG MEI CHI#" userId="S::angi0006@e.ntu.edu.sg::fa23096d-d2fb-4ebc-ae9e-5c3f27c9f200" providerId="AD" clId="Web-{CC667056-DB56-43F0-ADF4-5F5D0E164C04}" dt="2022-11-17T11:20:21.542" v="12"/>
          <ac:picMkLst>
            <pc:docMk/>
            <pc:sldMk cId="1888822003" sldId="306"/>
            <ac:picMk id="22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4575dbb4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4575dbb4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413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5509f3aa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5509f3aa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5509f3aaa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5509f3aaa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15509f3aaa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15509f3aaa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5509f3aaa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15509f3aaa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5509f3aaa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15509f3aaa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061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14575dbb4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14575dbb4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4575dbb4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14575dbb4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4575dbb4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14575dbb4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4575dbb4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4575dbb4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14575dbb4b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14575dbb4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4575dbb4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14575dbb4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4575dbb4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4575dbb4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14575dbb4b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14575dbb4b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14575dbb4b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14575dbb4b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4575dbb4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14575dbb4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658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4575dbb4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4575dbb4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14575dbb4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14575dbb4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14575dbb4b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14575dbb4b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14575dbb4b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575dbb4b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4575dbb4b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14575dbb4b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14575dbb4b_0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14575dbb4b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14575dbb4b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14575dbb4b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14575dbb4b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14575dbb4b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14575dbb4b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14575dbb4b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154988a05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154988a05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5509f3aa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5509f3aa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710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154988a052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154988a052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154988a05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154988a05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154988a052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154988a052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154988a052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154988a052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1154988a052_1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1154988a052_1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1154988a052_1_2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1154988a052_1_2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g1154988a052_1_3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9" name="Google Shape;3929;g1154988a052_1_3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7"/>
        <p:cNvGrpSpPr/>
        <p:nvPr/>
      </p:nvGrpSpPr>
      <p:grpSpPr>
        <a:xfrm>
          <a:off x="0" y="0"/>
          <a:ext cx="0" cy="0"/>
          <a:chOff x="0" y="0"/>
          <a:chExt cx="0" cy="0"/>
        </a:xfrm>
      </p:grpSpPr>
      <p:sp>
        <p:nvSpPr>
          <p:cNvPr id="4098" name="Google Shape;4098;g1154988a052_1_3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9" name="Google Shape;4099;g1154988a052_1_3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1154988a052_1_3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1154988a052_1_3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1154988a052_1_3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1154988a052_1_3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5509f3aa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5509f3aa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9179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6"/>
        <p:cNvGrpSpPr/>
        <p:nvPr/>
      </p:nvGrpSpPr>
      <p:grpSpPr>
        <a:xfrm>
          <a:off x="0" y="0"/>
          <a:ext cx="0" cy="0"/>
          <a:chOff x="0" y="0"/>
          <a:chExt cx="0" cy="0"/>
        </a:xfrm>
      </p:grpSpPr>
      <p:sp>
        <p:nvSpPr>
          <p:cNvPr id="5297" name="Google Shape;5297;g1154988a052_1_4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1154988a052_1_4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7"/>
        <p:cNvGrpSpPr/>
        <p:nvPr/>
      </p:nvGrpSpPr>
      <p:grpSpPr>
        <a:xfrm>
          <a:off x="0" y="0"/>
          <a:ext cx="0" cy="0"/>
          <a:chOff x="0" y="0"/>
          <a:chExt cx="0" cy="0"/>
        </a:xfrm>
      </p:grpSpPr>
      <p:sp>
        <p:nvSpPr>
          <p:cNvPr id="5658" name="Google Shape;5658;g1154988a052_1_4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9" name="Google Shape;5659;g1154988a052_1_4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7"/>
        <p:cNvGrpSpPr/>
        <p:nvPr/>
      </p:nvGrpSpPr>
      <p:grpSpPr>
        <a:xfrm>
          <a:off x="0" y="0"/>
          <a:ext cx="0" cy="0"/>
          <a:chOff x="0" y="0"/>
          <a:chExt cx="0" cy="0"/>
        </a:xfrm>
      </p:grpSpPr>
      <p:sp>
        <p:nvSpPr>
          <p:cNvPr id="6168" name="Google Shape;6168;g1154988a052_1_5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9" name="Google Shape;6169;g1154988a052_1_5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7"/>
        <p:cNvGrpSpPr/>
        <p:nvPr/>
      </p:nvGrpSpPr>
      <p:grpSpPr>
        <a:xfrm>
          <a:off x="0" y="0"/>
          <a:ext cx="0" cy="0"/>
          <a:chOff x="0" y="0"/>
          <a:chExt cx="0" cy="0"/>
        </a:xfrm>
      </p:grpSpPr>
      <p:sp>
        <p:nvSpPr>
          <p:cNvPr id="6788" name="Google Shape;6788;g1154988a052_1_5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9" name="Google Shape;6789;g1154988a052_1_5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1"/>
        <p:cNvGrpSpPr/>
        <p:nvPr/>
      </p:nvGrpSpPr>
      <p:grpSpPr>
        <a:xfrm>
          <a:off x="0" y="0"/>
          <a:ext cx="0" cy="0"/>
          <a:chOff x="0" y="0"/>
          <a:chExt cx="0" cy="0"/>
        </a:xfrm>
      </p:grpSpPr>
      <p:sp>
        <p:nvSpPr>
          <p:cNvPr id="7382" name="Google Shape;7382;g1154988a052_1_6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3" name="Google Shape;7383;g1154988a052_1_6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2"/>
        <p:cNvGrpSpPr/>
        <p:nvPr/>
      </p:nvGrpSpPr>
      <p:grpSpPr>
        <a:xfrm>
          <a:off x="0" y="0"/>
          <a:ext cx="0" cy="0"/>
          <a:chOff x="0" y="0"/>
          <a:chExt cx="0" cy="0"/>
        </a:xfrm>
      </p:grpSpPr>
      <p:sp>
        <p:nvSpPr>
          <p:cNvPr id="7703" name="Google Shape;7703;g1154988a052_1_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4" name="Google Shape;7704;g1154988a052_1_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0"/>
        <p:cNvGrpSpPr/>
        <p:nvPr/>
      </p:nvGrpSpPr>
      <p:grpSpPr>
        <a:xfrm>
          <a:off x="0" y="0"/>
          <a:ext cx="0" cy="0"/>
          <a:chOff x="0" y="0"/>
          <a:chExt cx="0" cy="0"/>
        </a:xfrm>
      </p:grpSpPr>
      <p:sp>
        <p:nvSpPr>
          <p:cNvPr id="8011" name="Google Shape;8011;g1154988a052_1_8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2" name="Google Shape;8012;g1154988a052_1_8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4575dbb4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4575dbb4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42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061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20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053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138250"/>
            <a:ext cx="4255200" cy="1834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266313"/>
            <a:ext cx="2701200" cy="738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1488725" y="1396800"/>
            <a:ext cx="6166500" cy="166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 name="Google Shape;47;p11"/>
          <p:cNvSpPr txBox="1">
            <a:spLocks noGrp="1"/>
          </p:cNvSpPr>
          <p:nvPr>
            <p:ph type="subTitle" idx="1"/>
          </p:nvPr>
        </p:nvSpPr>
        <p:spPr>
          <a:xfrm>
            <a:off x="1488775" y="3249600"/>
            <a:ext cx="61665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3"/>
          <p:cNvSpPr/>
          <p:nvPr/>
        </p:nvSpPr>
        <p:spPr>
          <a:xfrm>
            <a:off x="0" y="321000"/>
            <a:ext cx="486600" cy="450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p:nvPr/>
        </p:nvSpPr>
        <p:spPr>
          <a:xfrm>
            <a:off x="486450" y="321000"/>
            <a:ext cx="8171100" cy="450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13"/>
          <p:cNvSpPr txBox="1">
            <a:spLocks noGrp="1"/>
          </p:cNvSpPr>
          <p:nvPr>
            <p:ph type="title" idx="2"/>
          </p:nvPr>
        </p:nvSpPr>
        <p:spPr>
          <a:xfrm>
            <a:off x="720000" y="1843325"/>
            <a:ext cx="230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4" name="Google Shape;54;p13"/>
          <p:cNvSpPr txBox="1">
            <a:spLocks noGrp="1"/>
          </p:cNvSpPr>
          <p:nvPr>
            <p:ph type="subTitle" idx="1"/>
          </p:nvPr>
        </p:nvSpPr>
        <p:spPr>
          <a:xfrm>
            <a:off x="720000" y="2262046"/>
            <a:ext cx="23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3"/>
          </p:nvPr>
        </p:nvSpPr>
        <p:spPr>
          <a:xfrm>
            <a:off x="3419269" y="1843325"/>
            <a:ext cx="230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6" name="Google Shape;56;p13"/>
          <p:cNvSpPr txBox="1">
            <a:spLocks noGrp="1"/>
          </p:cNvSpPr>
          <p:nvPr>
            <p:ph type="subTitle" idx="4"/>
          </p:nvPr>
        </p:nvSpPr>
        <p:spPr>
          <a:xfrm>
            <a:off x="3419275" y="2262046"/>
            <a:ext cx="23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5"/>
          </p:nvPr>
        </p:nvSpPr>
        <p:spPr>
          <a:xfrm>
            <a:off x="720000" y="3342400"/>
            <a:ext cx="230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8" name="Google Shape;58;p13"/>
          <p:cNvSpPr txBox="1">
            <a:spLocks noGrp="1"/>
          </p:cNvSpPr>
          <p:nvPr>
            <p:ph type="subTitle" idx="6"/>
          </p:nvPr>
        </p:nvSpPr>
        <p:spPr>
          <a:xfrm>
            <a:off x="720000" y="3761121"/>
            <a:ext cx="23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7"/>
          </p:nvPr>
        </p:nvSpPr>
        <p:spPr>
          <a:xfrm>
            <a:off x="3419269" y="3342400"/>
            <a:ext cx="230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 name="Google Shape;60;p13"/>
          <p:cNvSpPr txBox="1">
            <a:spLocks noGrp="1"/>
          </p:cNvSpPr>
          <p:nvPr>
            <p:ph type="subTitle" idx="8"/>
          </p:nvPr>
        </p:nvSpPr>
        <p:spPr>
          <a:xfrm>
            <a:off x="3419275" y="3761121"/>
            <a:ext cx="23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9"/>
          </p:nvPr>
        </p:nvSpPr>
        <p:spPr>
          <a:xfrm>
            <a:off x="6118545" y="1843325"/>
            <a:ext cx="230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 name="Google Shape;62;p13"/>
          <p:cNvSpPr txBox="1">
            <a:spLocks noGrp="1"/>
          </p:cNvSpPr>
          <p:nvPr>
            <p:ph type="subTitle" idx="13"/>
          </p:nvPr>
        </p:nvSpPr>
        <p:spPr>
          <a:xfrm>
            <a:off x="6118551" y="2262046"/>
            <a:ext cx="23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14"/>
          </p:nvPr>
        </p:nvSpPr>
        <p:spPr>
          <a:xfrm>
            <a:off x="6118545" y="3342400"/>
            <a:ext cx="230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 name="Google Shape;64;p13"/>
          <p:cNvSpPr txBox="1">
            <a:spLocks noGrp="1"/>
          </p:cNvSpPr>
          <p:nvPr>
            <p:ph type="subTitle" idx="15"/>
          </p:nvPr>
        </p:nvSpPr>
        <p:spPr>
          <a:xfrm>
            <a:off x="6118551" y="3761121"/>
            <a:ext cx="23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16" hasCustomPrompt="1"/>
          </p:nvPr>
        </p:nvSpPr>
        <p:spPr>
          <a:xfrm>
            <a:off x="720000" y="1541325"/>
            <a:ext cx="802500" cy="46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accent3"/>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66" name="Google Shape;66;p13"/>
          <p:cNvSpPr txBox="1">
            <a:spLocks noGrp="1"/>
          </p:cNvSpPr>
          <p:nvPr>
            <p:ph type="title" idx="17" hasCustomPrompt="1"/>
          </p:nvPr>
        </p:nvSpPr>
        <p:spPr>
          <a:xfrm>
            <a:off x="3419269" y="1541325"/>
            <a:ext cx="802500" cy="46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accent3"/>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67" name="Google Shape;67;p13"/>
          <p:cNvSpPr txBox="1">
            <a:spLocks noGrp="1"/>
          </p:cNvSpPr>
          <p:nvPr>
            <p:ph type="title" idx="18" hasCustomPrompt="1"/>
          </p:nvPr>
        </p:nvSpPr>
        <p:spPr>
          <a:xfrm>
            <a:off x="6118550" y="1541325"/>
            <a:ext cx="802500" cy="46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accent3"/>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68" name="Google Shape;68;p13"/>
          <p:cNvSpPr txBox="1">
            <a:spLocks noGrp="1"/>
          </p:cNvSpPr>
          <p:nvPr>
            <p:ph type="title" idx="19" hasCustomPrompt="1"/>
          </p:nvPr>
        </p:nvSpPr>
        <p:spPr>
          <a:xfrm>
            <a:off x="720000" y="3040400"/>
            <a:ext cx="802500" cy="46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accent3"/>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69" name="Google Shape;69;p13"/>
          <p:cNvSpPr txBox="1">
            <a:spLocks noGrp="1"/>
          </p:cNvSpPr>
          <p:nvPr>
            <p:ph type="title" idx="20" hasCustomPrompt="1"/>
          </p:nvPr>
        </p:nvSpPr>
        <p:spPr>
          <a:xfrm>
            <a:off x="3419269" y="3040400"/>
            <a:ext cx="802500" cy="46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accent3"/>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70" name="Google Shape;70;p13"/>
          <p:cNvSpPr txBox="1">
            <a:spLocks noGrp="1"/>
          </p:cNvSpPr>
          <p:nvPr>
            <p:ph type="title" idx="21" hasCustomPrompt="1"/>
          </p:nvPr>
        </p:nvSpPr>
        <p:spPr>
          <a:xfrm>
            <a:off x="6118550" y="3040400"/>
            <a:ext cx="802500" cy="461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accent3"/>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713100" y="1102625"/>
            <a:ext cx="3788400" cy="1662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 name="Google Shape;73;p14"/>
          <p:cNvSpPr txBox="1">
            <a:spLocks noGrp="1"/>
          </p:cNvSpPr>
          <p:nvPr>
            <p:ph type="subTitle" idx="1"/>
          </p:nvPr>
        </p:nvSpPr>
        <p:spPr>
          <a:xfrm>
            <a:off x="713100" y="2895000"/>
            <a:ext cx="3788400" cy="1015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1297638" y="2882650"/>
            <a:ext cx="43983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6" name="Google Shape;76;p15"/>
          <p:cNvSpPr txBox="1">
            <a:spLocks noGrp="1"/>
          </p:cNvSpPr>
          <p:nvPr>
            <p:ph type="subTitle" idx="1"/>
          </p:nvPr>
        </p:nvSpPr>
        <p:spPr>
          <a:xfrm>
            <a:off x="1297625" y="905150"/>
            <a:ext cx="4398300" cy="16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7" name="Google Shape;77;p15"/>
          <p:cNvSpPr/>
          <p:nvPr/>
        </p:nvSpPr>
        <p:spPr>
          <a:xfrm>
            <a:off x="-50" y="4310950"/>
            <a:ext cx="9144000" cy="83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1192350" y="1404388"/>
            <a:ext cx="281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6"/>
          <p:cNvSpPr txBox="1">
            <a:spLocks noGrp="1"/>
          </p:cNvSpPr>
          <p:nvPr>
            <p:ph type="subTitle" idx="1"/>
          </p:nvPr>
        </p:nvSpPr>
        <p:spPr>
          <a:xfrm>
            <a:off x="1192350" y="2261613"/>
            <a:ext cx="2818500" cy="147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5063400" y="1404388"/>
            <a:ext cx="2818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5063400" y="2261613"/>
            <a:ext cx="2818500" cy="1477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332050" y="1018400"/>
            <a:ext cx="2818500" cy="2339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8"/>
          <p:cNvSpPr txBox="1">
            <a:spLocks noGrp="1"/>
          </p:cNvSpPr>
          <p:nvPr>
            <p:ph type="subTitle" idx="1"/>
          </p:nvPr>
        </p:nvSpPr>
        <p:spPr>
          <a:xfrm>
            <a:off x="2332050" y="3557400"/>
            <a:ext cx="28185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8"/>
          <p:cNvSpPr/>
          <p:nvPr/>
        </p:nvSpPr>
        <p:spPr>
          <a:xfrm>
            <a:off x="0" y="0"/>
            <a:ext cx="288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1022250" y="2236863"/>
            <a:ext cx="28185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19"/>
          <p:cNvSpPr txBox="1">
            <a:spLocks noGrp="1"/>
          </p:cNvSpPr>
          <p:nvPr>
            <p:ph type="subTitle" idx="1"/>
          </p:nvPr>
        </p:nvSpPr>
        <p:spPr>
          <a:xfrm>
            <a:off x="1022250" y="2996788"/>
            <a:ext cx="28185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0">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0"/>
          <p:cNvSpPr/>
          <p:nvPr/>
        </p:nvSpPr>
        <p:spPr>
          <a:xfrm>
            <a:off x="-50" y="4028725"/>
            <a:ext cx="9144000" cy="111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20"/>
          <p:cNvSpPr txBox="1">
            <a:spLocks noGrp="1"/>
          </p:cNvSpPr>
          <p:nvPr>
            <p:ph type="title" idx="2"/>
          </p:nvPr>
        </p:nvSpPr>
        <p:spPr>
          <a:xfrm>
            <a:off x="1999312" y="3170994"/>
            <a:ext cx="2175300" cy="92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 name="Google Shape;95;p20"/>
          <p:cNvSpPr txBox="1">
            <a:spLocks noGrp="1"/>
          </p:cNvSpPr>
          <p:nvPr>
            <p:ph type="subTitle" idx="1"/>
          </p:nvPr>
        </p:nvSpPr>
        <p:spPr>
          <a:xfrm>
            <a:off x="1999313" y="3988500"/>
            <a:ext cx="21753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20"/>
          <p:cNvSpPr txBox="1">
            <a:spLocks noGrp="1"/>
          </p:cNvSpPr>
          <p:nvPr>
            <p:ph type="title" idx="3"/>
          </p:nvPr>
        </p:nvSpPr>
        <p:spPr>
          <a:xfrm>
            <a:off x="4969382" y="3170994"/>
            <a:ext cx="2175300" cy="92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 name="Google Shape;97;p20"/>
          <p:cNvSpPr txBox="1">
            <a:spLocks noGrp="1"/>
          </p:cNvSpPr>
          <p:nvPr>
            <p:ph type="subTitle" idx="4"/>
          </p:nvPr>
        </p:nvSpPr>
        <p:spPr>
          <a:xfrm>
            <a:off x="4969388" y="3988500"/>
            <a:ext cx="21753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20"/>
          <p:cNvSpPr/>
          <p:nvPr/>
        </p:nvSpPr>
        <p:spPr>
          <a:xfrm>
            <a:off x="-50" y="0"/>
            <a:ext cx="9144000" cy="26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a:off x="371475" y="321000"/>
            <a:ext cx="8400900" cy="450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1271100" y="1430950"/>
            <a:ext cx="37230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3100" y="937175"/>
            <a:ext cx="819300" cy="77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1271100" y="3467425"/>
            <a:ext cx="27090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21"/>
          <p:cNvSpPr txBox="1">
            <a:spLocks noGrp="1"/>
          </p:cNvSpPr>
          <p:nvPr>
            <p:ph type="title" idx="2"/>
          </p:nvPr>
        </p:nvSpPr>
        <p:spPr>
          <a:xfrm>
            <a:off x="937700" y="3102725"/>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21"/>
          <p:cNvSpPr txBox="1">
            <a:spLocks noGrp="1"/>
          </p:cNvSpPr>
          <p:nvPr>
            <p:ph type="subTitle" idx="1"/>
          </p:nvPr>
        </p:nvSpPr>
        <p:spPr>
          <a:xfrm>
            <a:off x="937700" y="3496900"/>
            <a:ext cx="21753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1"/>
          <p:cNvSpPr txBox="1">
            <a:spLocks noGrp="1"/>
          </p:cNvSpPr>
          <p:nvPr>
            <p:ph type="title" idx="3"/>
          </p:nvPr>
        </p:nvSpPr>
        <p:spPr>
          <a:xfrm>
            <a:off x="3484419" y="3102725"/>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21"/>
          <p:cNvSpPr txBox="1">
            <a:spLocks noGrp="1"/>
          </p:cNvSpPr>
          <p:nvPr>
            <p:ph type="subTitle" idx="4"/>
          </p:nvPr>
        </p:nvSpPr>
        <p:spPr>
          <a:xfrm>
            <a:off x="3484425" y="3496900"/>
            <a:ext cx="21753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1"/>
          <p:cNvSpPr txBox="1">
            <a:spLocks noGrp="1"/>
          </p:cNvSpPr>
          <p:nvPr>
            <p:ph type="title" idx="5"/>
          </p:nvPr>
        </p:nvSpPr>
        <p:spPr>
          <a:xfrm>
            <a:off x="6031146" y="3102725"/>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21"/>
          <p:cNvSpPr txBox="1">
            <a:spLocks noGrp="1"/>
          </p:cNvSpPr>
          <p:nvPr>
            <p:ph type="subTitle" idx="6"/>
          </p:nvPr>
        </p:nvSpPr>
        <p:spPr>
          <a:xfrm>
            <a:off x="6031151" y="3496900"/>
            <a:ext cx="21753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1"/>
          <p:cNvSpPr/>
          <p:nvPr/>
        </p:nvSpPr>
        <p:spPr>
          <a:xfrm>
            <a:off x="-50" y="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2570049" y="445025"/>
            <a:ext cx="3342600" cy="1262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22"/>
          <p:cNvSpPr txBox="1">
            <a:spLocks noGrp="1"/>
          </p:cNvSpPr>
          <p:nvPr>
            <p:ph type="title" idx="2"/>
          </p:nvPr>
        </p:nvSpPr>
        <p:spPr>
          <a:xfrm>
            <a:off x="3459038" y="2283937"/>
            <a:ext cx="1978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2"/>
          <p:cNvSpPr txBox="1">
            <a:spLocks noGrp="1"/>
          </p:cNvSpPr>
          <p:nvPr>
            <p:ph type="subTitle" idx="1"/>
          </p:nvPr>
        </p:nvSpPr>
        <p:spPr>
          <a:xfrm>
            <a:off x="3459038" y="2696175"/>
            <a:ext cx="1978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a:spLocks noGrp="1"/>
          </p:cNvSpPr>
          <p:nvPr>
            <p:ph type="title" idx="3"/>
          </p:nvPr>
        </p:nvSpPr>
        <p:spPr>
          <a:xfrm>
            <a:off x="6452700" y="2283937"/>
            <a:ext cx="1978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2"/>
          <p:cNvSpPr txBox="1">
            <a:spLocks noGrp="1"/>
          </p:cNvSpPr>
          <p:nvPr>
            <p:ph type="subTitle" idx="4"/>
          </p:nvPr>
        </p:nvSpPr>
        <p:spPr>
          <a:xfrm>
            <a:off x="6452700" y="2696175"/>
            <a:ext cx="1978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2"/>
          <p:cNvSpPr txBox="1">
            <a:spLocks noGrp="1"/>
          </p:cNvSpPr>
          <p:nvPr>
            <p:ph type="title" idx="5"/>
          </p:nvPr>
        </p:nvSpPr>
        <p:spPr>
          <a:xfrm>
            <a:off x="3459038" y="3576262"/>
            <a:ext cx="1978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22"/>
          <p:cNvSpPr txBox="1">
            <a:spLocks noGrp="1"/>
          </p:cNvSpPr>
          <p:nvPr>
            <p:ph type="subTitle" idx="6"/>
          </p:nvPr>
        </p:nvSpPr>
        <p:spPr>
          <a:xfrm>
            <a:off x="3459038" y="3988500"/>
            <a:ext cx="1978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2"/>
          <p:cNvSpPr txBox="1">
            <a:spLocks noGrp="1"/>
          </p:cNvSpPr>
          <p:nvPr>
            <p:ph type="title" idx="7"/>
          </p:nvPr>
        </p:nvSpPr>
        <p:spPr>
          <a:xfrm>
            <a:off x="6452700" y="3576262"/>
            <a:ext cx="1978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22"/>
          <p:cNvSpPr txBox="1">
            <a:spLocks noGrp="1"/>
          </p:cNvSpPr>
          <p:nvPr>
            <p:ph type="subTitle" idx="8"/>
          </p:nvPr>
        </p:nvSpPr>
        <p:spPr>
          <a:xfrm>
            <a:off x="6452700" y="3988500"/>
            <a:ext cx="1978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2"/>
          <p:cNvSpPr/>
          <p:nvPr/>
        </p:nvSpPr>
        <p:spPr>
          <a:xfrm>
            <a:off x="-50" y="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50" y="503400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 name="Google Shape;122;p23"/>
          <p:cNvSpPr txBox="1">
            <a:spLocks noGrp="1"/>
          </p:cNvSpPr>
          <p:nvPr>
            <p:ph type="title" idx="2"/>
          </p:nvPr>
        </p:nvSpPr>
        <p:spPr>
          <a:xfrm>
            <a:off x="1185600" y="1767525"/>
            <a:ext cx="22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23"/>
          <p:cNvSpPr txBox="1">
            <a:spLocks noGrp="1"/>
          </p:cNvSpPr>
          <p:nvPr>
            <p:ph type="subTitle" idx="1"/>
          </p:nvPr>
        </p:nvSpPr>
        <p:spPr>
          <a:xfrm>
            <a:off x="1185600" y="2191769"/>
            <a:ext cx="2204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3"/>
          <p:cNvSpPr txBox="1">
            <a:spLocks noGrp="1"/>
          </p:cNvSpPr>
          <p:nvPr>
            <p:ph type="title" idx="3"/>
          </p:nvPr>
        </p:nvSpPr>
        <p:spPr>
          <a:xfrm>
            <a:off x="3610904" y="1767525"/>
            <a:ext cx="22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23"/>
          <p:cNvSpPr txBox="1">
            <a:spLocks noGrp="1"/>
          </p:cNvSpPr>
          <p:nvPr>
            <p:ph type="subTitle" idx="4"/>
          </p:nvPr>
        </p:nvSpPr>
        <p:spPr>
          <a:xfrm>
            <a:off x="3610900" y="2191769"/>
            <a:ext cx="2204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3"/>
          <p:cNvSpPr txBox="1">
            <a:spLocks noGrp="1"/>
          </p:cNvSpPr>
          <p:nvPr>
            <p:ph type="title" idx="5"/>
          </p:nvPr>
        </p:nvSpPr>
        <p:spPr>
          <a:xfrm>
            <a:off x="1185600" y="3377300"/>
            <a:ext cx="22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3"/>
          <p:cNvSpPr txBox="1">
            <a:spLocks noGrp="1"/>
          </p:cNvSpPr>
          <p:nvPr>
            <p:ph type="subTitle" idx="6"/>
          </p:nvPr>
        </p:nvSpPr>
        <p:spPr>
          <a:xfrm>
            <a:off x="1185600" y="3801544"/>
            <a:ext cx="2204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3"/>
          <p:cNvSpPr txBox="1">
            <a:spLocks noGrp="1"/>
          </p:cNvSpPr>
          <p:nvPr>
            <p:ph type="title" idx="7"/>
          </p:nvPr>
        </p:nvSpPr>
        <p:spPr>
          <a:xfrm>
            <a:off x="3610904" y="3377300"/>
            <a:ext cx="22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23"/>
          <p:cNvSpPr txBox="1">
            <a:spLocks noGrp="1"/>
          </p:cNvSpPr>
          <p:nvPr>
            <p:ph type="subTitle" idx="8"/>
          </p:nvPr>
        </p:nvSpPr>
        <p:spPr>
          <a:xfrm>
            <a:off x="3610900" y="3801551"/>
            <a:ext cx="2204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3"/>
          <p:cNvSpPr txBox="1">
            <a:spLocks noGrp="1"/>
          </p:cNvSpPr>
          <p:nvPr>
            <p:ph type="title" idx="9"/>
          </p:nvPr>
        </p:nvSpPr>
        <p:spPr>
          <a:xfrm>
            <a:off x="6036190" y="1767525"/>
            <a:ext cx="22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23"/>
          <p:cNvSpPr txBox="1">
            <a:spLocks noGrp="1"/>
          </p:cNvSpPr>
          <p:nvPr>
            <p:ph type="subTitle" idx="13"/>
          </p:nvPr>
        </p:nvSpPr>
        <p:spPr>
          <a:xfrm>
            <a:off x="6036194" y="2191769"/>
            <a:ext cx="2204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3"/>
          <p:cNvSpPr txBox="1">
            <a:spLocks noGrp="1"/>
          </p:cNvSpPr>
          <p:nvPr>
            <p:ph type="title" idx="14"/>
          </p:nvPr>
        </p:nvSpPr>
        <p:spPr>
          <a:xfrm>
            <a:off x="6036190" y="3377300"/>
            <a:ext cx="22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3"/>
          <p:cNvSpPr txBox="1">
            <a:spLocks noGrp="1"/>
          </p:cNvSpPr>
          <p:nvPr>
            <p:ph type="subTitle" idx="15"/>
          </p:nvPr>
        </p:nvSpPr>
        <p:spPr>
          <a:xfrm>
            <a:off x="6036197" y="3801551"/>
            <a:ext cx="2204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3"/>
          <p:cNvSpPr/>
          <p:nvPr/>
        </p:nvSpPr>
        <p:spPr>
          <a:xfrm>
            <a:off x="-50" y="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a:spLocks noGrp="1"/>
          </p:cNvSpPr>
          <p:nvPr>
            <p:ph type="title" hasCustomPrompt="1"/>
          </p:nvPr>
        </p:nvSpPr>
        <p:spPr>
          <a:xfrm>
            <a:off x="1284300" y="745125"/>
            <a:ext cx="3047400" cy="841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7" name="Google Shape;137;p24"/>
          <p:cNvSpPr txBox="1">
            <a:spLocks noGrp="1"/>
          </p:cNvSpPr>
          <p:nvPr>
            <p:ph type="subTitle" idx="1"/>
          </p:nvPr>
        </p:nvSpPr>
        <p:spPr>
          <a:xfrm>
            <a:off x="4572000" y="782075"/>
            <a:ext cx="3047400" cy="768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8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8" name="Google Shape;138;p24"/>
          <p:cNvSpPr txBox="1">
            <a:spLocks noGrp="1"/>
          </p:cNvSpPr>
          <p:nvPr>
            <p:ph type="title" idx="2" hasCustomPrompt="1"/>
          </p:nvPr>
        </p:nvSpPr>
        <p:spPr>
          <a:xfrm>
            <a:off x="1284300" y="2150867"/>
            <a:ext cx="3047400" cy="841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9" name="Google Shape;139;p24"/>
          <p:cNvSpPr txBox="1">
            <a:spLocks noGrp="1"/>
          </p:cNvSpPr>
          <p:nvPr>
            <p:ph type="subTitle" idx="3"/>
          </p:nvPr>
        </p:nvSpPr>
        <p:spPr>
          <a:xfrm>
            <a:off x="4572000" y="2187765"/>
            <a:ext cx="3047400" cy="768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8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0" name="Google Shape;140;p24"/>
          <p:cNvSpPr txBox="1">
            <a:spLocks noGrp="1"/>
          </p:cNvSpPr>
          <p:nvPr>
            <p:ph type="title" idx="4" hasCustomPrompt="1"/>
          </p:nvPr>
        </p:nvSpPr>
        <p:spPr>
          <a:xfrm>
            <a:off x="1284300" y="3556582"/>
            <a:ext cx="3047400" cy="841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1" name="Google Shape;141;p24"/>
          <p:cNvSpPr txBox="1">
            <a:spLocks noGrp="1"/>
          </p:cNvSpPr>
          <p:nvPr>
            <p:ph type="subTitle" idx="5"/>
          </p:nvPr>
        </p:nvSpPr>
        <p:spPr>
          <a:xfrm>
            <a:off x="4572000" y="3593477"/>
            <a:ext cx="3047400" cy="768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8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2" name="Google Shape;142;p24"/>
          <p:cNvSpPr/>
          <p:nvPr/>
        </p:nvSpPr>
        <p:spPr>
          <a:xfrm>
            <a:off x="-50" y="4875350"/>
            <a:ext cx="9144000" cy="26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4"/>
          <p:cNvSpPr/>
          <p:nvPr/>
        </p:nvSpPr>
        <p:spPr>
          <a:xfrm>
            <a:off x="-50" y="0"/>
            <a:ext cx="9144000" cy="26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5"/>
          <p:cNvSpPr/>
          <p:nvPr/>
        </p:nvSpPr>
        <p:spPr>
          <a:xfrm>
            <a:off x="0" y="0"/>
            <a:ext cx="120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4136100" y="375275"/>
            <a:ext cx="37731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6"/>
          <p:cNvSpPr txBox="1">
            <a:spLocks noGrp="1"/>
          </p:cNvSpPr>
          <p:nvPr>
            <p:ph type="subTitle" idx="1"/>
          </p:nvPr>
        </p:nvSpPr>
        <p:spPr>
          <a:xfrm>
            <a:off x="4136100" y="1170675"/>
            <a:ext cx="3576600" cy="156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6"/>
          <p:cNvSpPr txBox="1"/>
          <p:nvPr/>
        </p:nvSpPr>
        <p:spPr>
          <a:xfrm>
            <a:off x="4129200" y="3586425"/>
            <a:ext cx="3576600" cy="7389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2"/>
                </a:solidFill>
                <a:latin typeface="Karla"/>
                <a:ea typeface="Karla"/>
                <a:cs typeface="Karla"/>
                <a:sym typeface="Karla"/>
              </a:rPr>
              <a:t>CREDITS: This presentation template was created by </a:t>
            </a:r>
            <a:r>
              <a:rPr lang="en" sz="1200" b="1">
                <a:solidFill>
                  <a:schemeClr val="dk2"/>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dk2"/>
                </a:solidFill>
                <a:latin typeface="Karla"/>
                <a:ea typeface="Karla"/>
                <a:cs typeface="Karla"/>
                <a:sym typeface="Karla"/>
              </a:rPr>
              <a:t>, and includes icons by </a:t>
            </a:r>
            <a:r>
              <a:rPr lang="en" sz="1200" b="1">
                <a:solidFill>
                  <a:schemeClr val="dk2"/>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dk2"/>
                </a:solidFill>
                <a:latin typeface="Karla"/>
                <a:ea typeface="Karla"/>
                <a:cs typeface="Karla"/>
                <a:sym typeface="Karla"/>
              </a:rPr>
              <a:t>, and infographics &amp; images by </a:t>
            </a:r>
            <a:r>
              <a:rPr lang="en" sz="1200" b="1">
                <a:solidFill>
                  <a:schemeClr val="dk2"/>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r>
              <a:rPr lang="en" sz="1200" b="1">
                <a:solidFill>
                  <a:schemeClr val="dk2"/>
                </a:solidFill>
                <a:latin typeface="Karla"/>
                <a:ea typeface="Karla"/>
                <a:cs typeface="Karla"/>
                <a:sym typeface="Karla"/>
              </a:rPr>
              <a:t> </a:t>
            </a:r>
            <a:endParaRPr sz="1200" b="1">
              <a:solidFill>
                <a:schemeClr val="dk2"/>
              </a:solidFill>
              <a:latin typeface="Karla"/>
              <a:ea typeface="Karla"/>
              <a:cs typeface="Karla"/>
              <a:sym typeface="Karl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1"/>
        <p:cNvGrpSpPr/>
        <p:nvPr/>
      </p:nvGrpSpPr>
      <p:grpSpPr>
        <a:xfrm>
          <a:off x="0" y="0"/>
          <a:ext cx="0" cy="0"/>
          <a:chOff x="0" y="0"/>
          <a:chExt cx="0" cy="0"/>
        </a:xfrm>
      </p:grpSpPr>
      <p:sp>
        <p:nvSpPr>
          <p:cNvPr id="152" name="Google Shape;152;p27"/>
          <p:cNvSpPr/>
          <p:nvPr/>
        </p:nvSpPr>
        <p:spPr>
          <a:xfrm>
            <a:off x="-50" y="4875350"/>
            <a:ext cx="9144000" cy="26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7"/>
          <p:cNvSpPr/>
          <p:nvPr/>
        </p:nvSpPr>
        <p:spPr>
          <a:xfrm>
            <a:off x="-50" y="0"/>
            <a:ext cx="9144000" cy="26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4"/>
        <p:cNvGrpSpPr/>
        <p:nvPr/>
      </p:nvGrpSpPr>
      <p:grpSpPr>
        <a:xfrm>
          <a:off x="0" y="0"/>
          <a:ext cx="0" cy="0"/>
          <a:chOff x="0" y="0"/>
          <a:chExt cx="0" cy="0"/>
        </a:xfrm>
      </p:grpSpPr>
      <p:sp>
        <p:nvSpPr>
          <p:cNvPr id="155" name="Google Shape;155;p28"/>
          <p:cNvSpPr/>
          <p:nvPr/>
        </p:nvSpPr>
        <p:spPr>
          <a:xfrm>
            <a:off x="-50" y="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 name="Google Shape;18;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434343"/>
              </a:buClr>
              <a:buSzPts val="1100"/>
              <a:buAutoNum type="arabicPeriod"/>
              <a:defRPr sz="1100">
                <a:solidFill>
                  <a:srgbClr val="434343"/>
                </a:solidFill>
              </a:defRPr>
            </a:lvl1pPr>
            <a:lvl2pPr marL="914400" lvl="1" indent="-298450" rtl="0">
              <a:lnSpc>
                <a:spcPct val="100000"/>
              </a:lnSpc>
              <a:spcBef>
                <a:spcPts val="0"/>
              </a:spcBef>
              <a:spcAft>
                <a:spcPts val="0"/>
              </a:spcAft>
              <a:buClr>
                <a:srgbClr val="434343"/>
              </a:buClr>
              <a:buSzPts val="1100"/>
              <a:buFont typeface="Roboto Condensed Light"/>
              <a:buAutoNum type="alphaLcPeriod"/>
              <a:defRPr sz="1100">
                <a:solidFill>
                  <a:srgbClr val="434343"/>
                </a:solidFill>
              </a:defRPr>
            </a:lvl2pPr>
            <a:lvl3pPr marL="1371600" lvl="2" indent="-298450" rtl="0">
              <a:lnSpc>
                <a:spcPct val="100000"/>
              </a:lnSpc>
              <a:spcBef>
                <a:spcPts val="0"/>
              </a:spcBef>
              <a:spcAft>
                <a:spcPts val="0"/>
              </a:spcAft>
              <a:buClr>
                <a:srgbClr val="434343"/>
              </a:buClr>
              <a:buSzPts val="1100"/>
              <a:buFont typeface="Roboto Condensed Light"/>
              <a:buAutoNum type="romanLcPeriod"/>
              <a:defRPr sz="1100">
                <a:solidFill>
                  <a:srgbClr val="434343"/>
                </a:solidFill>
              </a:defRPr>
            </a:lvl3pPr>
            <a:lvl4pPr marL="1828800" lvl="3" indent="-298450" rtl="0">
              <a:lnSpc>
                <a:spcPct val="100000"/>
              </a:lnSpc>
              <a:spcBef>
                <a:spcPts val="0"/>
              </a:spcBef>
              <a:spcAft>
                <a:spcPts val="0"/>
              </a:spcAft>
              <a:buClr>
                <a:srgbClr val="434343"/>
              </a:buClr>
              <a:buSzPts val="1100"/>
              <a:buFont typeface="Roboto Condensed Light"/>
              <a:buAutoNum type="arabicPeriod"/>
              <a:defRPr sz="1100">
                <a:solidFill>
                  <a:srgbClr val="434343"/>
                </a:solidFill>
              </a:defRPr>
            </a:lvl4pPr>
            <a:lvl5pPr marL="2286000" lvl="4" indent="-298450" rtl="0">
              <a:lnSpc>
                <a:spcPct val="100000"/>
              </a:lnSpc>
              <a:spcBef>
                <a:spcPts val="0"/>
              </a:spcBef>
              <a:spcAft>
                <a:spcPts val="0"/>
              </a:spcAft>
              <a:buClr>
                <a:srgbClr val="434343"/>
              </a:buClr>
              <a:buSzPts val="1100"/>
              <a:buFont typeface="Roboto Condensed Light"/>
              <a:buAutoNum type="alphaLcPeriod"/>
              <a:defRPr sz="1100">
                <a:solidFill>
                  <a:srgbClr val="434343"/>
                </a:solidFill>
              </a:defRPr>
            </a:lvl5pPr>
            <a:lvl6pPr marL="2743200" lvl="5" indent="-298450" rtl="0">
              <a:lnSpc>
                <a:spcPct val="100000"/>
              </a:lnSpc>
              <a:spcBef>
                <a:spcPts val="0"/>
              </a:spcBef>
              <a:spcAft>
                <a:spcPts val="0"/>
              </a:spcAft>
              <a:buClr>
                <a:srgbClr val="434343"/>
              </a:buClr>
              <a:buSzPts val="1100"/>
              <a:buFont typeface="Roboto Condensed Light"/>
              <a:buAutoNum type="romanLcPeriod"/>
              <a:defRPr sz="1100">
                <a:solidFill>
                  <a:srgbClr val="434343"/>
                </a:solidFill>
              </a:defRPr>
            </a:lvl6pPr>
            <a:lvl7pPr marL="3200400" lvl="6" indent="-298450" rtl="0">
              <a:lnSpc>
                <a:spcPct val="100000"/>
              </a:lnSpc>
              <a:spcBef>
                <a:spcPts val="0"/>
              </a:spcBef>
              <a:spcAft>
                <a:spcPts val="0"/>
              </a:spcAft>
              <a:buClr>
                <a:srgbClr val="434343"/>
              </a:buClr>
              <a:buSzPts val="1100"/>
              <a:buFont typeface="Roboto Condensed Light"/>
              <a:buAutoNum type="arabicPeriod"/>
              <a:defRPr sz="1100">
                <a:solidFill>
                  <a:srgbClr val="434343"/>
                </a:solidFill>
              </a:defRPr>
            </a:lvl7pPr>
            <a:lvl8pPr marL="3657600" lvl="7" indent="-298450" rtl="0">
              <a:lnSpc>
                <a:spcPct val="100000"/>
              </a:lnSpc>
              <a:spcBef>
                <a:spcPts val="0"/>
              </a:spcBef>
              <a:spcAft>
                <a:spcPts val="0"/>
              </a:spcAft>
              <a:buClr>
                <a:srgbClr val="434343"/>
              </a:buClr>
              <a:buSzPts val="1100"/>
              <a:buFont typeface="Roboto Condensed Light"/>
              <a:buAutoNum type="alphaLcPeriod"/>
              <a:defRPr sz="1100">
                <a:solidFill>
                  <a:srgbClr val="434343"/>
                </a:solidFill>
              </a:defRPr>
            </a:lvl8pPr>
            <a:lvl9pPr marL="4114800" lvl="8" indent="-298450" rtl="0">
              <a:lnSpc>
                <a:spcPct val="100000"/>
              </a:lnSpc>
              <a:spcBef>
                <a:spcPts val="0"/>
              </a:spcBef>
              <a:spcAft>
                <a:spcPts val="0"/>
              </a:spcAft>
              <a:buClr>
                <a:srgbClr val="434343"/>
              </a:buClr>
              <a:buSzPts val="1100"/>
              <a:buFont typeface="Roboto Condensed Light"/>
              <a:buAutoNum type="romanLcPeriod"/>
              <a:defRPr sz="1100">
                <a:solidFill>
                  <a:srgbClr val="434343"/>
                </a:solidFill>
              </a:defRPr>
            </a:lvl9pPr>
          </a:lstStyle>
          <a:p>
            <a:endParaRPr/>
          </a:p>
        </p:txBody>
      </p:sp>
      <p:sp>
        <p:nvSpPr>
          <p:cNvPr id="19" name="Google Shape;19;p4"/>
          <p:cNvSpPr/>
          <p:nvPr/>
        </p:nvSpPr>
        <p:spPr>
          <a:xfrm>
            <a:off x="-50" y="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p:nvPr/>
        </p:nvSpPr>
        <p:spPr>
          <a:xfrm>
            <a:off x="333375" y="364775"/>
            <a:ext cx="8477400" cy="445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5"/>
          <p:cNvSpPr txBox="1">
            <a:spLocks noGrp="1"/>
          </p:cNvSpPr>
          <p:nvPr>
            <p:ph type="title" idx="2"/>
          </p:nvPr>
        </p:nvSpPr>
        <p:spPr>
          <a:xfrm>
            <a:off x="4415454" y="1346150"/>
            <a:ext cx="37674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title" idx="3"/>
          </p:nvPr>
        </p:nvSpPr>
        <p:spPr>
          <a:xfrm>
            <a:off x="4415980" y="3062003"/>
            <a:ext cx="37665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4415980" y="3629873"/>
            <a:ext cx="37665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4"/>
          </p:nvPr>
        </p:nvSpPr>
        <p:spPr>
          <a:xfrm>
            <a:off x="4415980" y="1914020"/>
            <a:ext cx="37665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p:nvPr/>
        </p:nvSpPr>
        <p:spPr>
          <a:xfrm>
            <a:off x="-50" y="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6"/>
          <p:cNvSpPr/>
          <p:nvPr/>
        </p:nvSpPr>
        <p:spPr>
          <a:xfrm>
            <a:off x="-50" y="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3631150" y="1933700"/>
            <a:ext cx="4386900" cy="2103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00000"/>
              </a:lnSpc>
              <a:spcBef>
                <a:spcPts val="0"/>
              </a:spcBef>
              <a:spcAft>
                <a:spcPts val="0"/>
              </a:spcAft>
              <a:buSzPts val="1400"/>
              <a:buChar char="○"/>
              <a:defRPr>
                <a:solidFill>
                  <a:srgbClr val="434343"/>
                </a:solidFill>
              </a:defRPr>
            </a:lvl2pPr>
            <a:lvl3pPr marL="1371600" lvl="2" indent="-317500" rtl="0">
              <a:lnSpc>
                <a:spcPct val="100000"/>
              </a:lnSpc>
              <a:spcBef>
                <a:spcPts val="0"/>
              </a:spcBef>
              <a:spcAft>
                <a:spcPts val="0"/>
              </a:spcAft>
              <a:buSzPts val="1400"/>
              <a:buChar char="■"/>
              <a:defRPr>
                <a:solidFill>
                  <a:srgbClr val="434343"/>
                </a:solidFill>
              </a:defRPr>
            </a:lvl3pPr>
            <a:lvl4pPr marL="1828800" lvl="3" indent="-317500" rtl="0">
              <a:lnSpc>
                <a:spcPct val="100000"/>
              </a:lnSpc>
              <a:spcBef>
                <a:spcPts val="0"/>
              </a:spcBef>
              <a:spcAft>
                <a:spcPts val="0"/>
              </a:spcAft>
              <a:buSzPts val="1400"/>
              <a:buChar char="●"/>
              <a:defRPr>
                <a:solidFill>
                  <a:srgbClr val="434343"/>
                </a:solidFill>
              </a:defRPr>
            </a:lvl4pPr>
            <a:lvl5pPr marL="2286000" lvl="4" indent="-317500" rtl="0">
              <a:lnSpc>
                <a:spcPct val="100000"/>
              </a:lnSpc>
              <a:spcBef>
                <a:spcPts val="0"/>
              </a:spcBef>
              <a:spcAft>
                <a:spcPts val="0"/>
              </a:spcAft>
              <a:buSzPts val="1400"/>
              <a:buChar char="○"/>
              <a:defRPr>
                <a:solidFill>
                  <a:srgbClr val="434343"/>
                </a:solidFill>
              </a:defRPr>
            </a:lvl5pPr>
            <a:lvl6pPr marL="2743200" lvl="5" indent="-317500" rtl="0">
              <a:lnSpc>
                <a:spcPct val="100000"/>
              </a:lnSpc>
              <a:spcBef>
                <a:spcPts val="0"/>
              </a:spcBef>
              <a:spcAft>
                <a:spcPts val="0"/>
              </a:spcAft>
              <a:buSzPts val="1400"/>
              <a:buChar char="■"/>
              <a:defRPr>
                <a:solidFill>
                  <a:srgbClr val="434343"/>
                </a:solidFill>
              </a:defRPr>
            </a:lvl6pPr>
            <a:lvl7pPr marL="3200400" lvl="6" indent="-317500" rtl="0">
              <a:lnSpc>
                <a:spcPct val="100000"/>
              </a:lnSpc>
              <a:spcBef>
                <a:spcPts val="0"/>
              </a:spcBef>
              <a:spcAft>
                <a:spcPts val="0"/>
              </a:spcAft>
              <a:buSzPts val="1400"/>
              <a:buChar char="●"/>
              <a:defRPr>
                <a:solidFill>
                  <a:srgbClr val="434343"/>
                </a:solidFill>
              </a:defRPr>
            </a:lvl7pPr>
            <a:lvl8pPr marL="3657600" lvl="7" indent="-317500" rtl="0">
              <a:lnSpc>
                <a:spcPct val="100000"/>
              </a:lnSpc>
              <a:spcBef>
                <a:spcPts val="0"/>
              </a:spcBef>
              <a:spcAft>
                <a:spcPts val="0"/>
              </a:spcAft>
              <a:buSzPts val="1400"/>
              <a:buChar char="○"/>
              <a:defRPr>
                <a:solidFill>
                  <a:srgbClr val="434343"/>
                </a:solidFill>
              </a:defRPr>
            </a:lvl8pPr>
            <a:lvl9pPr marL="4114800" lvl="8" indent="-317500" rtl="0">
              <a:lnSpc>
                <a:spcPct val="100000"/>
              </a:lnSpc>
              <a:spcBef>
                <a:spcPts val="0"/>
              </a:spcBef>
              <a:spcAft>
                <a:spcPts val="0"/>
              </a:spcAft>
              <a:buSzPts val="1400"/>
              <a:buChar char="■"/>
              <a:defRPr>
                <a:solidFill>
                  <a:srgbClr val="434343"/>
                </a:solidFill>
              </a:defRPr>
            </a:lvl9pPr>
          </a:lstStyle>
          <a:p>
            <a:endParaRPr/>
          </a:p>
        </p:txBody>
      </p:sp>
      <p:sp>
        <p:nvSpPr>
          <p:cNvPr id="33" name="Google Shape;33;p7"/>
          <p:cNvSpPr txBox="1">
            <a:spLocks noGrp="1"/>
          </p:cNvSpPr>
          <p:nvPr>
            <p:ph type="title"/>
          </p:nvPr>
        </p:nvSpPr>
        <p:spPr>
          <a:xfrm>
            <a:off x="3631150" y="916525"/>
            <a:ext cx="4386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p:nvPr/>
        </p:nvSpPr>
        <p:spPr>
          <a:xfrm>
            <a:off x="-50" y="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411200" y="1248000"/>
            <a:ext cx="6321600" cy="2647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p:nvPr/>
        </p:nvSpPr>
        <p:spPr>
          <a:xfrm>
            <a:off x="-50" y="0"/>
            <a:ext cx="9144000" cy="26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p:nvPr/>
        </p:nvSpPr>
        <p:spPr>
          <a:xfrm>
            <a:off x="-50" y="4875350"/>
            <a:ext cx="9144000" cy="26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1413100" y="1504413"/>
            <a:ext cx="4182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1413100" y="2485738"/>
            <a:ext cx="4182600" cy="14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9"/>
          <p:cNvSpPr/>
          <p:nvPr/>
        </p:nvSpPr>
        <p:spPr>
          <a:xfrm>
            <a:off x="-50" y="0"/>
            <a:ext cx="9144000" cy="1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744550" y="552750"/>
            <a:ext cx="3174600" cy="923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1pPr>
            <a:lvl2pPr lvl="1"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2pPr>
            <a:lvl3pPr lvl="2"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3pPr>
            <a:lvl4pPr lvl="3"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4pPr>
            <a:lvl5pPr lvl="4"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5pPr>
            <a:lvl6pPr lvl="5"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6pPr>
            <a:lvl7pPr lvl="6"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7pPr>
            <a:lvl8pPr lvl="7"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8pPr>
            <a:lvl9pPr lvl="8"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1pPr>
            <a:lvl2pPr marL="914400" lvl="1"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2pPr>
            <a:lvl3pPr marL="1371600" lvl="2"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3pPr>
            <a:lvl4pPr marL="1828800" lvl="3"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4pPr>
            <a:lvl5pPr marL="2286000" lvl="4"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5pPr>
            <a:lvl6pPr marL="2743200" lvl="5"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6pPr>
            <a:lvl7pPr marL="3200400" lvl="6"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7pPr>
            <a:lvl8pPr marL="3657600" lvl="7"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8pPr>
            <a:lvl9pPr marL="4114800" lvl="8"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8" name="Google Shape;158;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8.xml"/><Relationship Id="rId4" Type="http://schemas.openxmlformats.org/officeDocument/2006/relationships/image" Target="../media/image169.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13.svg"/><Relationship Id="rId4" Type="http://schemas.openxmlformats.org/officeDocument/2006/relationships/image" Target="../media/image23.sv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12.xml"/><Relationship Id="rId5" Type="http://schemas.openxmlformats.org/officeDocument/2006/relationships/image" Target="../media/image134.sv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12.xml"/><Relationship Id="rId5" Type="http://schemas.openxmlformats.org/officeDocument/2006/relationships/image" Target="../media/image134.svg"/><Relationship Id="rId4"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92.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slide" Target="slide91.xml"/><Relationship Id="rId11" Type="http://schemas.openxmlformats.org/officeDocument/2006/relationships/slide" Target="slide89.xml"/><Relationship Id="rId5" Type="http://schemas.openxmlformats.org/officeDocument/2006/relationships/hyperlink" Target="http://bit.ly/33VAFh3" TargetMode="External"/><Relationship Id="rId15" Type="http://schemas.openxmlformats.org/officeDocument/2006/relationships/slide" Target="slide99.xml"/><Relationship Id="rId10" Type="http://schemas.openxmlformats.org/officeDocument/2006/relationships/slide" Target="slide88.xml"/><Relationship Id="rId4" Type="http://schemas.openxmlformats.org/officeDocument/2006/relationships/hyperlink" Target="http://bit.ly/30B07Gq" TargetMode="External"/><Relationship Id="rId9" Type="http://schemas.openxmlformats.org/officeDocument/2006/relationships/slide" Target="slide86.xml"/><Relationship Id="rId14" Type="http://schemas.openxmlformats.org/officeDocument/2006/relationships/slide" Target="slide9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40.png"/><Relationship Id="rId4" Type="http://schemas.openxmlformats.org/officeDocument/2006/relationships/image" Target="../media/image139.pn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docs.google.com/spreadsheets/d/1ASqikQcuDArmSurMU6DJt97l_3hlMVE-qybD3pjlsNI/copy#gid=273647773"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141.png"/><Relationship Id="rId4" Type="http://schemas.openxmlformats.org/officeDocument/2006/relationships/image" Target="../media/image14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hyperlink" Target="https://docs.google.com/spreadsheets/d/1ASqikQcuDArmSurMU6DJt97l_3hlMVE-qybD3pjlsNI/copy#gid=37771927"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15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155.jpeg"/></Relationships>
</file>

<file path=ppt/slides/_rels/slide8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157.png"/><Relationship Id="rId4" Type="http://schemas.openxmlformats.org/officeDocument/2006/relationships/image" Target="../media/image156.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43.png"/></Relationships>
</file>

<file path=ppt/slides/_rels/slide88.xml.rels><?xml version="1.0" encoding="UTF-8" standalone="yes"?>
<Relationships xmlns="http://schemas.openxmlformats.org/package/2006/relationships"><Relationship Id="rId8" Type="http://schemas.openxmlformats.org/officeDocument/2006/relationships/hyperlink" Target="https://www.freepik.com/free-vector/environmental-pollution-illustration_7439101.htm/?utm_source=slidesgo_template&amp;utm_medium=referral-link&amp;utm_campaign=sg_resources&amp;utm_content=freepik" TargetMode="External"/><Relationship Id="rId3" Type="http://schemas.openxmlformats.org/officeDocument/2006/relationships/hyperlink" Target="https://www.freepik.com/free-photo/pollution-concept-water-with-garbage_18267975.htm/?utm_source=slidesgo_template&amp;utm_medium=referral-link&amp;utm_campaign=sg_resources&amp;utm_content=freepik" TargetMode="External"/><Relationship Id="rId7" Type="http://schemas.openxmlformats.org/officeDocument/2006/relationships/hyperlink" Target="https://www.freepik.com/free-vector/ecological-disasters-element-collection_7439100.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freepik.com/free-photo/smiley-man-posing-while-holding-laptop_12065461.htm/?utm_source=slidesgo_template&amp;utm_medium=referral-link&amp;utm_campaign=sg_resources&amp;utm_content=freepik" TargetMode="External"/><Relationship Id="rId5"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4" Type="http://schemas.openxmlformats.org/officeDocument/2006/relationships/hyperlink" Target="https://www.freepik.com/free-photo/close-up-individual-recycling-plastic-bottles_10079712.htm/?utm_source=slidesgo_template&amp;utm_medium=referral-link&amp;utm_campaign=sg_resources&amp;utm_content=freepik" TargetMode="External"/><Relationship Id="rId9" Type="http://schemas.openxmlformats.org/officeDocument/2006/relationships/hyperlink" Target="https://www.freepik.com/free-vector/set-recycle-bins-waste-sorting-clean-water-drop-sprout-kraft-paper-bags-isolated-white-background_11061270.htm/?utm_source=slidesgo_template&amp;utm_medium=referral-link&amp;utm_campaign=sg_resources&amp;utm_content=freepik"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9.xml"/><Relationship Id="rId1" Type="http://schemas.openxmlformats.org/officeDocument/2006/relationships/slideLayout" Target="../slideLayouts/slideLayout29.xml"/><Relationship Id="rId6" Type="http://schemas.openxmlformats.org/officeDocument/2006/relationships/slide" Target="slide8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86.xml"/></Relationships>
</file>

<file path=ppt/slides/_rels/slide91.xml.rels><?xml version="1.0" encoding="UTF-8" standalone="yes"?>
<Relationships xmlns="http://schemas.openxmlformats.org/package/2006/relationships"><Relationship Id="rId3" Type="http://schemas.openxmlformats.org/officeDocument/2006/relationships/hyperlink" Target="https://fonts.google.com/specimen/Open+Sans"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hyperlink" Target="https://fonts.google.com/specimen/Karla"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8.gif"/><Relationship Id="rId2" Type="http://schemas.openxmlformats.org/officeDocument/2006/relationships/notesSlide" Target="../notesSlides/notesSlide42.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66.gif"/><Relationship Id="rId4" Type="http://schemas.openxmlformats.org/officeDocument/2006/relationships/image" Target="../media/image164.gif"/><Relationship Id="rId9" Type="http://schemas.openxmlformats.org/officeDocument/2006/relationships/image" Target="../media/image165.gif"/></Relationships>
</file>

<file path=ppt/slides/_rels/slide9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ctrTitle"/>
          </p:nvPr>
        </p:nvSpPr>
        <p:spPr>
          <a:xfrm>
            <a:off x="713100" y="1138250"/>
            <a:ext cx="4255200" cy="1834800"/>
          </a:xfrm>
          <a:prstGeom prst="rect">
            <a:avLst/>
          </a:prstGeom>
        </p:spPr>
        <p:txBody>
          <a:bodyPr spcFirstLastPara="1" wrap="square" lIns="91425" tIns="91425" rIns="91425" bIns="91425" anchor="b" anchorCtr="0">
            <a:noAutofit/>
          </a:bodyPr>
          <a:lstStyle/>
          <a:p>
            <a:r>
              <a:rPr lang="en" sz="3800" b="0"/>
              <a:t>Seminar 5 Team 2</a:t>
            </a:r>
          </a:p>
        </p:txBody>
      </p:sp>
      <p:cxnSp>
        <p:nvCxnSpPr>
          <p:cNvPr id="168" name="Google Shape;168;p32"/>
          <p:cNvCxnSpPr/>
          <p:nvPr/>
        </p:nvCxnSpPr>
        <p:spPr>
          <a:xfrm>
            <a:off x="0" y="3119688"/>
            <a:ext cx="5574000" cy="0"/>
          </a:xfrm>
          <a:prstGeom prst="straightConnector1">
            <a:avLst/>
          </a:prstGeom>
          <a:noFill/>
          <a:ln w="19050" cap="flat" cmpd="sng">
            <a:solidFill>
              <a:schemeClr val="accent3"/>
            </a:solidFill>
            <a:prstDash val="solid"/>
            <a:round/>
            <a:headEnd type="none" w="med" len="med"/>
            <a:tailEnd type="none" w="med" len="med"/>
          </a:ln>
        </p:spPr>
      </p:cxnSp>
      <p:pic>
        <p:nvPicPr>
          <p:cNvPr id="169" name="Google Shape;169;p32"/>
          <p:cNvPicPr preferRelativeResize="0"/>
          <p:nvPr/>
        </p:nvPicPr>
        <p:blipFill>
          <a:blip r:embed="rId3">
            <a:alphaModFix/>
          </a:blip>
          <a:stretch>
            <a:fillRect/>
          </a:stretch>
        </p:blipFill>
        <p:spPr>
          <a:xfrm>
            <a:off x="4572000" y="207487"/>
            <a:ext cx="5858574" cy="4728525"/>
          </a:xfrm>
          <a:prstGeom prst="rect">
            <a:avLst/>
          </a:prstGeom>
          <a:noFill/>
          <a:ln>
            <a:noFill/>
          </a:ln>
        </p:spPr>
      </p:pic>
      <p:sp>
        <p:nvSpPr>
          <p:cNvPr id="3" name="Subtitle 2">
            <a:extLst>
              <a:ext uri="{FF2B5EF4-FFF2-40B4-BE49-F238E27FC236}">
                <a16:creationId xmlns:a16="http://schemas.microsoft.com/office/drawing/2014/main" id="{3CE50356-8675-BF7D-B22B-A65B20EB9614}"/>
              </a:ext>
            </a:extLst>
          </p:cNvPr>
          <p:cNvSpPr>
            <a:spLocks noGrp="1"/>
          </p:cNvSpPr>
          <p:nvPr>
            <p:ph type="subTitle" idx="1"/>
          </p:nvPr>
        </p:nvSpPr>
        <p:spPr>
          <a:xfrm>
            <a:off x="579658" y="3154903"/>
            <a:ext cx="4414684" cy="1810815"/>
          </a:xfrm>
        </p:spPr>
        <p:txBody>
          <a:bodyPr/>
          <a:lstStyle/>
          <a:p>
            <a:r>
              <a:rPr lang="en-US" sz="1600"/>
              <a:t>Angie Wong </a:t>
            </a:r>
            <a:r>
              <a:rPr lang="en-US" sz="1600" err="1"/>
              <a:t>Meichi</a:t>
            </a:r>
            <a:r>
              <a:rPr lang="en-US" sz="1600"/>
              <a:t> (U2121896E)</a:t>
            </a:r>
          </a:p>
          <a:p>
            <a:r>
              <a:rPr lang="en-US" sz="1600"/>
              <a:t>Bryan Lim Kai Wen (U2121753H)</a:t>
            </a:r>
          </a:p>
          <a:p>
            <a:r>
              <a:rPr lang="en-US" sz="1600" err="1"/>
              <a:t>Chalamalasetti</a:t>
            </a:r>
            <a:r>
              <a:rPr lang="en-US" sz="1600"/>
              <a:t> </a:t>
            </a:r>
            <a:r>
              <a:rPr lang="en-US" sz="1600" err="1"/>
              <a:t>Sree</a:t>
            </a:r>
            <a:r>
              <a:rPr lang="en-US" sz="1600"/>
              <a:t> Vaishnavi (U2122784J)</a:t>
            </a:r>
          </a:p>
          <a:p>
            <a:r>
              <a:rPr lang="en-US" sz="1600"/>
              <a:t>Guo </a:t>
            </a:r>
            <a:r>
              <a:rPr lang="en-US" sz="1600" err="1"/>
              <a:t>Chenrui</a:t>
            </a:r>
            <a:r>
              <a:rPr lang="en-US" sz="1600"/>
              <a:t> (U2120138F)</a:t>
            </a:r>
          </a:p>
          <a:p>
            <a:r>
              <a:rPr lang="en-US" sz="1600"/>
              <a:t>Keith Heng </a:t>
            </a:r>
            <a:r>
              <a:rPr lang="en-US" sz="1600" err="1"/>
              <a:t>Jinsheng</a:t>
            </a:r>
            <a:r>
              <a:rPr lang="en-US" sz="1600"/>
              <a:t> (U2121807C)</a:t>
            </a:r>
          </a:p>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a:xfrm>
            <a:off x="73152" y="490745"/>
            <a:ext cx="8997696" cy="572700"/>
          </a:xfrm>
        </p:spPr>
        <p:txBody>
          <a:bodyPr/>
          <a:lstStyle/>
          <a:p>
            <a:r>
              <a:rPr lang="en-SG" sz="2800"/>
              <a:t>#Collection 3: Household Electricity Consumption </a:t>
            </a:r>
          </a:p>
        </p:txBody>
      </p:sp>
      <p:sp>
        <p:nvSpPr>
          <p:cNvPr id="5" name="TextBox 4">
            <a:extLst>
              <a:ext uri="{FF2B5EF4-FFF2-40B4-BE49-F238E27FC236}">
                <a16:creationId xmlns:a16="http://schemas.microsoft.com/office/drawing/2014/main" id="{0C958C9D-4FA8-BF76-583A-94854C58CB18}"/>
              </a:ext>
            </a:extLst>
          </p:cNvPr>
          <p:cNvSpPr txBox="1"/>
          <p:nvPr/>
        </p:nvSpPr>
        <p:spPr>
          <a:xfrm>
            <a:off x="235368" y="1335024"/>
            <a:ext cx="5513832" cy="2739211"/>
          </a:xfrm>
          <a:prstGeom prst="rect">
            <a:avLst/>
          </a:prstGeom>
          <a:noFill/>
        </p:spPr>
        <p:txBody>
          <a:bodyPr wrap="square" rtlCol="0">
            <a:spAutoFit/>
          </a:bodyPr>
          <a:lstStyle/>
          <a:p>
            <a:r>
              <a:rPr lang="en-US" sz="2000" b="1"/>
              <a:t>Removing Error Inputs</a:t>
            </a:r>
          </a:p>
          <a:p>
            <a:pPr marL="285750" lvl="1" indent="-285750">
              <a:buFont typeface="Arial" panose="020B0604020202020204" pitchFamily="34" charset="0"/>
              <a:buChar char="•"/>
            </a:pPr>
            <a:r>
              <a:rPr lang="en-US" sz="1600"/>
              <a:t>Remove erroneous ‘s\r’ inputs for </a:t>
            </a:r>
            <a:r>
              <a:rPr lang="en-US" sz="1600" err="1"/>
              <a:t>kwh_per_acc</a:t>
            </a:r>
            <a:endParaRPr lang="en-US" sz="1600"/>
          </a:p>
          <a:p>
            <a:pPr lvl="1"/>
            <a:endParaRPr lang="en-US" sz="1600"/>
          </a:p>
          <a:p>
            <a:pPr lvl="1"/>
            <a:r>
              <a:rPr lang="en-US" sz="2000" b="1"/>
              <a:t>Formatting Issues</a:t>
            </a:r>
          </a:p>
          <a:p>
            <a:pPr marL="342900" lvl="1" indent="-342900">
              <a:buFont typeface="Arial" panose="020B0604020202020204" pitchFamily="34" charset="0"/>
              <a:buChar char="•"/>
            </a:pPr>
            <a:r>
              <a:rPr lang="en-US" sz="1600" err="1"/>
              <a:t>Kwh_per_acc</a:t>
            </a:r>
            <a:r>
              <a:rPr lang="en-US" sz="1600"/>
              <a:t> formatted with ‘\r’ at back</a:t>
            </a:r>
          </a:p>
          <a:p>
            <a:pPr marL="342900" lvl="1" indent="-342900">
              <a:buFont typeface="Arial" panose="020B0604020202020204" pitchFamily="34" charset="0"/>
              <a:buChar char="•"/>
            </a:pPr>
            <a:r>
              <a:rPr lang="en-US" sz="1600"/>
              <a:t>Remove for successful conversion of data type</a:t>
            </a:r>
          </a:p>
          <a:p>
            <a:pPr marL="285750" lvl="1" indent="-285750">
              <a:buFont typeface="Arial" panose="020B0604020202020204" pitchFamily="34" charset="0"/>
              <a:buChar char="•"/>
            </a:pPr>
            <a:endParaRPr lang="en-US" sz="1600"/>
          </a:p>
          <a:p>
            <a:pPr lvl="1"/>
            <a:r>
              <a:rPr lang="en-US" sz="2000" b="1"/>
              <a:t>Datatype Conversions</a:t>
            </a:r>
          </a:p>
          <a:p>
            <a:pPr marL="342900" lvl="1" indent="-342900">
              <a:buFont typeface="Arial" panose="020B0604020202020204" pitchFamily="34" charset="0"/>
              <a:buChar char="•"/>
            </a:pPr>
            <a:r>
              <a:rPr lang="en-US" sz="1600"/>
              <a:t>Converting to appropriate datatypes</a:t>
            </a:r>
          </a:p>
          <a:p>
            <a:pPr marL="342900" lvl="1" indent="-342900">
              <a:buFont typeface="Arial" panose="020B0604020202020204" pitchFamily="34" charset="0"/>
              <a:buChar char="•"/>
            </a:pPr>
            <a:r>
              <a:rPr lang="en-US" sz="1600"/>
              <a:t>Years, months, </a:t>
            </a:r>
            <a:r>
              <a:rPr lang="en-US" sz="1600" err="1"/>
              <a:t>kwh_per_acc</a:t>
            </a:r>
            <a:r>
              <a:rPr lang="en-US" sz="1600"/>
              <a:t> etc.</a:t>
            </a:r>
          </a:p>
        </p:txBody>
      </p:sp>
      <p:pic>
        <p:nvPicPr>
          <p:cNvPr id="7" name="Picture 6" descr="Table&#10;&#10;Description automatically generated">
            <a:extLst>
              <a:ext uri="{FF2B5EF4-FFF2-40B4-BE49-F238E27FC236}">
                <a16:creationId xmlns:a16="http://schemas.microsoft.com/office/drawing/2014/main" id="{D4EF83F6-FB76-8F91-3E97-B5F4F441B347}"/>
              </a:ext>
            </a:extLst>
          </p:cNvPr>
          <p:cNvPicPr>
            <a:picLocks noChangeAspect="1"/>
          </p:cNvPicPr>
          <p:nvPr/>
        </p:nvPicPr>
        <p:blipFill>
          <a:blip r:embed="rId2"/>
          <a:stretch>
            <a:fillRect/>
          </a:stretch>
        </p:blipFill>
        <p:spPr>
          <a:xfrm>
            <a:off x="5004128" y="1069526"/>
            <a:ext cx="3792399" cy="2275439"/>
          </a:xfrm>
          <a:prstGeom prst="rect">
            <a:avLst/>
          </a:prstGeom>
        </p:spPr>
      </p:pic>
      <p:pic>
        <p:nvPicPr>
          <p:cNvPr id="9" name="Picture 8">
            <a:extLst>
              <a:ext uri="{FF2B5EF4-FFF2-40B4-BE49-F238E27FC236}">
                <a16:creationId xmlns:a16="http://schemas.microsoft.com/office/drawing/2014/main" id="{EEDE760E-79B8-4869-1DD4-CDC928812EBC}"/>
              </a:ext>
            </a:extLst>
          </p:cNvPr>
          <p:cNvPicPr>
            <a:picLocks noChangeAspect="1"/>
          </p:cNvPicPr>
          <p:nvPr/>
        </p:nvPicPr>
        <p:blipFill rotWithShape="1">
          <a:blip r:embed="rId3"/>
          <a:srcRect t="13231" b="5894"/>
          <a:stretch/>
        </p:blipFill>
        <p:spPr>
          <a:xfrm>
            <a:off x="5004128" y="3507616"/>
            <a:ext cx="3783462" cy="415159"/>
          </a:xfrm>
          <a:prstGeom prst="rect">
            <a:avLst/>
          </a:prstGeom>
        </p:spPr>
      </p:pic>
    </p:spTree>
    <p:extLst>
      <p:ext uri="{BB962C8B-B14F-4D97-AF65-F5344CB8AC3E}">
        <p14:creationId xmlns:p14="http://schemas.microsoft.com/office/powerpoint/2010/main" val="7165064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99"/>
        <p:cNvGrpSpPr/>
        <p:nvPr/>
      </p:nvGrpSpPr>
      <p:grpSpPr>
        <a:xfrm>
          <a:off x="0" y="0"/>
          <a:ext cx="0" cy="0"/>
          <a:chOff x="0" y="0"/>
          <a:chExt cx="0" cy="0"/>
        </a:xfrm>
      </p:grpSpPr>
      <p:grpSp>
        <p:nvGrpSpPr>
          <p:cNvPr id="5300" name="Google Shape;5300;p73"/>
          <p:cNvGrpSpPr/>
          <p:nvPr/>
        </p:nvGrpSpPr>
        <p:grpSpPr>
          <a:xfrm>
            <a:off x="876361" y="1308054"/>
            <a:ext cx="322099" cy="370529"/>
            <a:chOff x="-42971725" y="3217825"/>
            <a:chExt cx="275675" cy="317125"/>
          </a:xfrm>
        </p:grpSpPr>
        <p:sp>
          <p:nvSpPr>
            <p:cNvPr id="5301" name="Google Shape;530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73"/>
          <p:cNvGrpSpPr/>
          <p:nvPr/>
        </p:nvGrpSpPr>
        <p:grpSpPr>
          <a:xfrm>
            <a:off x="848276" y="1776710"/>
            <a:ext cx="378270" cy="337551"/>
            <a:chOff x="-42996150" y="3612600"/>
            <a:chExt cx="323750" cy="288900"/>
          </a:xfrm>
        </p:grpSpPr>
        <p:sp>
          <p:nvSpPr>
            <p:cNvPr id="5305" name="Google Shape;530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73"/>
          <p:cNvGrpSpPr/>
          <p:nvPr/>
        </p:nvGrpSpPr>
        <p:grpSpPr>
          <a:xfrm>
            <a:off x="851036" y="2186080"/>
            <a:ext cx="372749" cy="370909"/>
            <a:chOff x="-42994575" y="3950300"/>
            <a:chExt cx="319025" cy="317450"/>
          </a:xfrm>
        </p:grpSpPr>
        <p:sp>
          <p:nvSpPr>
            <p:cNvPr id="5309" name="Google Shape;530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73"/>
          <p:cNvGrpSpPr/>
          <p:nvPr/>
        </p:nvGrpSpPr>
        <p:grpSpPr>
          <a:xfrm>
            <a:off x="3004431" y="1332912"/>
            <a:ext cx="371785" cy="370879"/>
            <a:chOff x="-41111350" y="3239100"/>
            <a:chExt cx="318200" cy="317425"/>
          </a:xfrm>
        </p:grpSpPr>
        <p:sp>
          <p:nvSpPr>
            <p:cNvPr id="5313" name="Google Shape;531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3"/>
          <p:cNvGrpSpPr/>
          <p:nvPr/>
        </p:nvGrpSpPr>
        <p:grpSpPr>
          <a:xfrm>
            <a:off x="3000751" y="1768444"/>
            <a:ext cx="379146" cy="370967"/>
            <a:chOff x="-41117650" y="3605525"/>
            <a:chExt cx="324500" cy="317500"/>
          </a:xfrm>
        </p:grpSpPr>
        <p:sp>
          <p:nvSpPr>
            <p:cNvPr id="5318" name="Google Shape;531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1" name="Google Shape;5321;p7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2" name="Google Shape;5322;p73"/>
          <p:cNvGrpSpPr/>
          <p:nvPr/>
        </p:nvGrpSpPr>
        <p:grpSpPr>
          <a:xfrm>
            <a:off x="1827005" y="2659967"/>
            <a:ext cx="216271" cy="371814"/>
            <a:chOff x="-39205300" y="3220175"/>
            <a:chExt cx="185100" cy="318225"/>
          </a:xfrm>
        </p:grpSpPr>
        <p:sp>
          <p:nvSpPr>
            <p:cNvPr id="5323" name="Google Shape;532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73"/>
          <p:cNvGrpSpPr/>
          <p:nvPr/>
        </p:nvGrpSpPr>
        <p:grpSpPr>
          <a:xfrm>
            <a:off x="1792533" y="3120038"/>
            <a:ext cx="300016" cy="369273"/>
            <a:chOff x="-39248625" y="3588600"/>
            <a:chExt cx="256775" cy="316050"/>
          </a:xfrm>
        </p:grpSpPr>
        <p:sp>
          <p:nvSpPr>
            <p:cNvPr id="5326" name="Google Shape;532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8" name="Google Shape;5328;p7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73"/>
          <p:cNvGrpSpPr/>
          <p:nvPr/>
        </p:nvGrpSpPr>
        <p:grpSpPr>
          <a:xfrm>
            <a:off x="1243246" y="1308054"/>
            <a:ext cx="429504" cy="370879"/>
            <a:chOff x="-42651700" y="3217825"/>
            <a:chExt cx="367600" cy="317425"/>
          </a:xfrm>
        </p:grpSpPr>
        <p:sp>
          <p:nvSpPr>
            <p:cNvPr id="5331" name="Google Shape;533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3"/>
          <p:cNvGrpSpPr/>
          <p:nvPr/>
        </p:nvGrpSpPr>
        <p:grpSpPr>
          <a:xfrm>
            <a:off x="1278678" y="1747704"/>
            <a:ext cx="358640" cy="363226"/>
            <a:chOff x="-42617300" y="3587775"/>
            <a:chExt cx="306950" cy="310875"/>
          </a:xfrm>
        </p:grpSpPr>
        <p:sp>
          <p:nvSpPr>
            <p:cNvPr id="5336" name="Google Shape;533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8" name="Google Shape;5338;p7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9" name="Google Shape;5339;p73"/>
          <p:cNvGrpSpPr/>
          <p:nvPr/>
        </p:nvGrpSpPr>
        <p:grpSpPr>
          <a:xfrm>
            <a:off x="3450506" y="1332445"/>
            <a:ext cx="376926" cy="370324"/>
            <a:chOff x="-40748275" y="3238700"/>
            <a:chExt cx="322600" cy="316950"/>
          </a:xfrm>
        </p:grpSpPr>
        <p:sp>
          <p:nvSpPr>
            <p:cNvPr id="5340" name="Google Shape;534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73"/>
          <p:cNvGrpSpPr/>
          <p:nvPr/>
        </p:nvGrpSpPr>
        <p:grpSpPr>
          <a:xfrm>
            <a:off x="3453062" y="1800429"/>
            <a:ext cx="371814" cy="338690"/>
            <a:chOff x="-40745125" y="3632900"/>
            <a:chExt cx="318225" cy="289875"/>
          </a:xfrm>
        </p:grpSpPr>
        <p:sp>
          <p:nvSpPr>
            <p:cNvPr id="5347" name="Google Shape;534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3"/>
          <p:cNvGrpSpPr/>
          <p:nvPr/>
        </p:nvGrpSpPr>
        <p:grpSpPr>
          <a:xfrm>
            <a:off x="3457209" y="2211639"/>
            <a:ext cx="363518" cy="370178"/>
            <a:chOff x="-40742750" y="3972175"/>
            <a:chExt cx="311125" cy="316825"/>
          </a:xfrm>
        </p:grpSpPr>
        <p:sp>
          <p:nvSpPr>
            <p:cNvPr id="5355" name="Google Shape;535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73"/>
          <p:cNvGrpSpPr/>
          <p:nvPr/>
        </p:nvGrpSpPr>
        <p:grpSpPr>
          <a:xfrm>
            <a:off x="2239871" y="2661807"/>
            <a:ext cx="266892" cy="369974"/>
            <a:chOff x="-38860325" y="3221750"/>
            <a:chExt cx="228425" cy="316650"/>
          </a:xfrm>
        </p:grpSpPr>
        <p:sp>
          <p:nvSpPr>
            <p:cNvPr id="5358" name="Google Shape;535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73"/>
          <p:cNvGrpSpPr/>
          <p:nvPr/>
        </p:nvGrpSpPr>
        <p:grpSpPr>
          <a:xfrm>
            <a:off x="2190678" y="3123864"/>
            <a:ext cx="380081" cy="367111"/>
            <a:chOff x="-38905225" y="3591875"/>
            <a:chExt cx="325300" cy="314200"/>
          </a:xfrm>
        </p:grpSpPr>
        <p:sp>
          <p:nvSpPr>
            <p:cNvPr id="5363" name="Google Shape;536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7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73"/>
          <p:cNvGrpSpPr/>
          <p:nvPr/>
        </p:nvGrpSpPr>
        <p:grpSpPr>
          <a:xfrm>
            <a:off x="3997427" y="3108944"/>
            <a:ext cx="290815" cy="369740"/>
            <a:chOff x="-37370925" y="3579105"/>
            <a:chExt cx="248900" cy="316450"/>
          </a:xfrm>
        </p:grpSpPr>
        <p:sp>
          <p:nvSpPr>
            <p:cNvPr id="5368" name="Google Shape;536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0" name="Google Shape;5370;p7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73"/>
          <p:cNvGrpSpPr/>
          <p:nvPr/>
        </p:nvGrpSpPr>
        <p:grpSpPr>
          <a:xfrm>
            <a:off x="1690803" y="2187015"/>
            <a:ext cx="371814" cy="369974"/>
            <a:chOff x="-42259725" y="3951100"/>
            <a:chExt cx="318225" cy="316650"/>
          </a:xfrm>
        </p:grpSpPr>
        <p:sp>
          <p:nvSpPr>
            <p:cNvPr id="5373" name="Google Shape;537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3"/>
          <p:cNvGrpSpPr/>
          <p:nvPr/>
        </p:nvGrpSpPr>
        <p:grpSpPr>
          <a:xfrm>
            <a:off x="3889164" y="1366036"/>
            <a:ext cx="370879" cy="337755"/>
            <a:chOff x="-40378075" y="3267450"/>
            <a:chExt cx="317425" cy="289075"/>
          </a:xfrm>
        </p:grpSpPr>
        <p:sp>
          <p:nvSpPr>
            <p:cNvPr id="5376" name="Google Shape;537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3"/>
          <p:cNvGrpSpPr/>
          <p:nvPr/>
        </p:nvGrpSpPr>
        <p:grpSpPr>
          <a:xfrm>
            <a:off x="3892830" y="1767304"/>
            <a:ext cx="363548" cy="369974"/>
            <a:chOff x="-40372575" y="3604550"/>
            <a:chExt cx="311150" cy="316650"/>
          </a:xfrm>
        </p:grpSpPr>
        <p:sp>
          <p:nvSpPr>
            <p:cNvPr id="5381" name="Google Shape;538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4" name="Google Shape;5384;p7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5" name="Google Shape;5385;p73"/>
          <p:cNvGrpSpPr/>
          <p:nvPr/>
        </p:nvGrpSpPr>
        <p:grpSpPr>
          <a:xfrm>
            <a:off x="2616780" y="2659967"/>
            <a:ext cx="399038" cy="372165"/>
            <a:chOff x="-38542250" y="3220175"/>
            <a:chExt cx="341525" cy="318525"/>
          </a:xfrm>
        </p:grpSpPr>
        <p:sp>
          <p:nvSpPr>
            <p:cNvPr id="5386" name="Google Shape;538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3"/>
          <p:cNvGrpSpPr/>
          <p:nvPr/>
        </p:nvGrpSpPr>
        <p:grpSpPr>
          <a:xfrm>
            <a:off x="2638712" y="3119337"/>
            <a:ext cx="369974" cy="369068"/>
            <a:chOff x="-38537400" y="3588000"/>
            <a:chExt cx="316650" cy="315875"/>
          </a:xfrm>
        </p:grpSpPr>
        <p:sp>
          <p:nvSpPr>
            <p:cNvPr id="5390" name="Google Shape;539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73"/>
          <p:cNvGrpSpPr/>
          <p:nvPr/>
        </p:nvGrpSpPr>
        <p:grpSpPr>
          <a:xfrm>
            <a:off x="2637792" y="3576866"/>
            <a:ext cx="371814" cy="369974"/>
            <a:chOff x="-38538975" y="3954250"/>
            <a:chExt cx="318225" cy="316650"/>
          </a:xfrm>
        </p:grpSpPr>
        <p:sp>
          <p:nvSpPr>
            <p:cNvPr id="5395" name="Google Shape;539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73"/>
          <p:cNvGrpSpPr/>
          <p:nvPr/>
        </p:nvGrpSpPr>
        <p:grpSpPr>
          <a:xfrm>
            <a:off x="3955104" y="3571793"/>
            <a:ext cx="375465" cy="371814"/>
            <a:chOff x="-37385100" y="3949908"/>
            <a:chExt cx="321350" cy="318225"/>
          </a:xfrm>
        </p:grpSpPr>
        <p:sp>
          <p:nvSpPr>
            <p:cNvPr id="5398" name="Google Shape;539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73"/>
          <p:cNvGrpSpPr/>
          <p:nvPr/>
        </p:nvGrpSpPr>
        <p:grpSpPr>
          <a:xfrm>
            <a:off x="2130763" y="1307353"/>
            <a:ext cx="370909" cy="370675"/>
            <a:chOff x="-41895050" y="3217225"/>
            <a:chExt cx="317450" cy="317250"/>
          </a:xfrm>
        </p:grpSpPr>
        <p:sp>
          <p:nvSpPr>
            <p:cNvPr id="5401" name="Google Shape;540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73"/>
          <p:cNvGrpSpPr/>
          <p:nvPr/>
        </p:nvGrpSpPr>
        <p:grpSpPr>
          <a:xfrm>
            <a:off x="2130310" y="1744287"/>
            <a:ext cx="371814" cy="369974"/>
            <a:chOff x="-41893475" y="3584850"/>
            <a:chExt cx="318225" cy="316650"/>
          </a:xfrm>
        </p:grpSpPr>
        <p:sp>
          <p:nvSpPr>
            <p:cNvPr id="5407" name="Google Shape;540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1" name="Google Shape;5411;p7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3" name="Google Shape;5413;p73"/>
          <p:cNvGrpSpPr/>
          <p:nvPr/>
        </p:nvGrpSpPr>
        <p:grpSpPr>
          <a:xfrm>
            <a:off x="900338" y="3139579"/>
            <a:ext cx="337522" cy="370909"/>
            <a:chOff x="-39998250" y="3605325"/>
            <a:chExt cx="288875" cy="317450"/>
          </a:xfrm>
        </p:grpSpPr>
        <p:sp>
          <p:nvSpPr>
            <p:cNvPr id="5414" name="Google Shape;541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3"/>
          <p:cNvGrpSpPr/>
          <p:nvPr/>
        </p:nvGrpSpPr>
        <p:grpSpPr>
          <a:xfrm>
            <a:off x="884112" y="3598043"/>
            <a:ext cx="369974" cy="369945"/>
            <a:chOff x="-40011050" y="3972375"/>
            <a:chExt cx="316650" cy="316625"/>
          </a:xfrm>
        </p:grpSpPr>
        <p:sp>
          <p:nvSpPr>
            <p:cNvPr id="5417" name="Google Shape;541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73"/>
          <p:cNvGrpSpPr/>
          <p:nvPr/>
        </p:nvGrpSpPr>
        <p:grpSpPr>
          <a:xfrm>
            <a:off x="3116043" y="2662742"/>
            <a:ext cx="266921" cy="369039"/>
            <a:chOff x="-38129425" y="3222550"/>
            <a:chExt cx="228450" cy="315850"/>
          </a:xfrm>
        </p:grpSpPr>
        <p:sp>
          <p:nvSpPr>
            <p:cNvPr id="5420" name="Google Shape;542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3"/>
          <p:cNvGrpSpPr/>
          <p:nvPr/>
        </p:nvGrpSpPr>
        <p:grpSpPr>
          <a:xfrm>
            <a:off x="3071012" y="3119337"/>
            <a:ext cx="371785" cy="369974"/>
            <a:chOff x="-38172725" y="3588000"/>
            <a:chExt cx="318200" cy="316650"/>
          </a:xfrm>
        </p:grpSpPr>
        <p:sp>
          <p:nvSpPr>
            <p:cNvPr id="5423" name="Google Shape;542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3"/>
          <p:cNvGrpSpPr/>
          <p:nvPr/>
        </p:nvGrpSpPr>
        <p:grpSpPr>
          <a:xfrm>
            <a:off x="3146914" y="3577772"/>
            <a:ext cx="219981" cy="369974"/>
            <a:chOff x="-38109725" y="3955025"/>
            <a:chExt cx="188275" cy="316650"/>
          </a:xfrm>
        </p:grpSpPr>
        <p:sp>
          <p:nvSpPr>
            <p:cNvPr id="5432" name="Google Shape;543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4" name="Google Shape;5434;p7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73"/>
          <p:cNvGrpSpPr/>
          <p:nvPr/>
        </p:nvGrpSpPr>
        <p:grpSpPr>
          <a:xfrm>
            <a:off x="2562313" y="1309193"/>
            <a:ext cx="373654" cy="369068"/>
            <a:chOff x="-41530375" y="3218800"/>
            <a:chExt cx="319800" cy="315875"/>
          </a:xfrm>
        </p:grpSpPr>
        <p:sp>
          <p:nvSpPr>
            <p:cNvPr id="5436" name="Google Shape;543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3"/>
          <p:cNvGrpSpPr/>
          <p:nvPr/>
        </p:nvGrpSpPr>
        <p:grpSpPr>
          <a:xfrm>
            <a:off x="2564607" y="1824351"/>
            <a:ext cx="369068" cy="289004"/>
            <a:chOff x="-41526450" y="3653375"/>
            <a:chExt cx="315875" cy="247350"/>
          </a:xfrm>
        </p:grpSpPr>
        <p:sp>
          <p:nvSpPr>
            <p:cNvPr id="5439" name="Google Shape;543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3"/>
          <p:cNvGrpSpPr/>
          <p:nvPr/>
        </p:nvGrpSpPr>
        <p:grpSpPr>
          <a:xfrm>
            <a:off x="2565994" y="2187015"/>
            <a:ext cx="366293" cy="369974"/>
            <a:chOff x="-41526450" y="3951100"/>
            <a:chExt cx="313500" cy="316650"/>
          </a:xfrm>
        </p:grpSpPr>
        <p:sp>
          <p:nvSpPr>
            <p:cNvPr id="5442" name="Google Shape;544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73"/>
          <p:cNvGrpSpPr/>
          <p:nvPr/>
        </p:nvGrpSpPr>
        <p:grpSpPr>
          <a:xfrm>
            <a:off x="1331249" y="2681144"/>
            <a:ext cx="339595" cy="371814"/>
            <a:chOff x="-39625900" y="3238300"/>
            <a:chExt cx="290650" cy="318225"/>
          </a:xfrm>
        </p:grpSpPr>
        <p:sp>
          <p:nvSpPr>
            <p:cNvPr id="5446" name="Google Shape;544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8" name="Google Shape;5448;p7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9" name="Google Shape;5449;p73"/>
          <p:cNvGrpSpPr/>
          <p:nvPr/>
        </p:nvGrpSpPr>
        <p:grpSpPr>
          <a:xfrm>
            <a:off x="1325300" y="3597605"/>
            <a:ext cx="366293" cy="370441"/>
            <a:chOff x="-39647175" y="3972000"/>
            <a:chExt cx="313500" cy="317050"/>
          </a:xfrm>
        </p:grpSpPr>
        <p:sp>
          <p:nvSpPr>
            <p:cNvPr id="5450" name="Google Shape;545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3"/>
          <p:cNvGrpSpPr/>
          <p:nvPr/>
        </p:nvGrpSpPr>
        <p:grpSpPr>
          <a:xfrm>
            <a:off x="3494427" y="2661603"/>
            <a:ext cx="375495" cy="370879"/>
            <a:chOff x="-37808850" y="3221575"/>
            <a:chExt cx="321375" cy="317425"/>
          </a:xfrm>
        </p:grpSpPr>
        <p:sp>
          <p:nvSpPr>
            <p:cNvPr id="5454" name="Google Shape;545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3"/>
          <p:cNvGrpSpPr/>
          <p:nvPr/>
        </p:nvGrpSpPr>
        <p:grpSpPr>
          <a:xfrm>
            <a:off x="3503201" y="3183634"/>
            <a:ext cx="372749" cy="241158"/>
            <a:chOff x="-37806500" y="3643030"/>
            <a:chExt cx="319025" cy="206400"/>
          </a:xfrm>
        </p:grpSpPr>
        <p:sp>
          <p:nvSpPr>
            <p:cNvPr id="5457" name="Google Shape;545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3"/>
          <p:cNvGrpSpPr/>
          <p:nvPr/>
        </p:nvGrpSpPr>
        <p:grpSpPr>
          <a:xfrm>
            <a:off x="3505508" y="3575931"/>
            <a:ext cx="368134" cy="371814"/>
            <a:chOff x="-37804925" y="3953450"/>
            <a:chExt cx="315075" cy="318225"/>
          </a:xfrm>
        </p:grpSpPr>
        <p:sp>
          <p:nvSpPr>
            <p:cNvPr id="5460" name="Google Shape;546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3" name="Google Shape;5463;p7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4" name="Google Shape;5464;p73"/>
          <p:cNvGrpSpPr/>
          <p:nvPr/>
        </p:nvGrpSpPr>
        <p:grpSpPr>
          <a:xfrm>
            <a:off x="4860977" y="1328538"/>
            <a:ext cx="355663" cy="308725"/>
            <a:chOff x="-28462125" y="3199700"/>
            <a:chExt cx="298550" cy="259150"/>
          </a:xfrm>
        </p:grpSpPr>
        <p:sp>
          <p:nvSpPr>
            <p:cNvPr id="5465" name="Google Shape;546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3"/>
          <p:cNvGrpSpPr/>
          <p:nvPr/>
        </p:nvGrpSpPr>
        <p:grpSpPr>
          <a:xfrm>
            <a:off x="4861930" y="1763228"/>
            <a:ext cx="353757" cy="352833"/>
            <a:chOff x="-28461325" y="3545475"/>
            <a:chExt cx="296950" cy="296175"/>
          </a:xfrm>
        </p:grpSpPr>
        <p:sp>
          <p:nvSpPr>
            <p:cNvPr id="5469" name="Google Shape;546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73"/>
          <p:cNvGrpSpPr/>
          <p:nvPr/>
        </p:nvGrpSpPr>
        <p:grpSpPr>
          <a:xfrm>
            <a:off x="4858162" y="2213272"/>
            <a:ext cx="361292" cy="352803"/>
            <a:chOff x="-28463700" y="3914875"/>
            <a:chExt cx="303275" cy="296150"/>
          </a:xfrm>
        </p:grpSpPr>
        <p:sp>
          <p:nvSpPr>
            <p:cNvPr id="5476" name="Google Shape;547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73"/>
          <p:cNvGrpSpPr/>
          <p:nvPr/>
        </p:nvGrpSpPr>
        <p:grpSpPr>
          <a:xfrm>
            <a:off x="7092947" y="1369355"/>
            <a:ext cx="351880" cy="227092"/>
            <a:chOff x="-26573400" y="3224125"/>
            <a:chExt cx="295375" cy="190625"/>
          </a:xfrm>
        </p:grpSpPr>
        <p:sp>
          <p:nvSpPr>
            <p:cNvPr id="5479" name="Google Shape;547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73"/>
          <p:cNvGrpSpPr/>
          <p:nvPr/>
        </p:nvGrpSpPr>
        <p:grpSpPr>
          <a:xfrm>
            <a:off x="7092947" y="1763690"/>
            <a:ext cx="351880" cy="351910"/>
            <a:chOff x="-26573400" y="3546250"/>
            <a:chExt cx="295375" cy="295400"/>
          </a:xfrm>
        </p:grpSpPr>
        <p:sp>
          <p:nvSpPr>
            <p:cNvPr id="5482" name="Google Shape;548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3"/>
          <p:cNvGrpSpPr/>
          <p:nvPr/>
        </p:nvGrpSpPr>
        <p:grpSpPr>
          <a:xfrm>
            <a:off x="7081228" y="2213599"/>
            <a:ext cx="375319" cy="352148"/>
            <a:chOff x="-26583625" y="3917025"/>
            <a:chExt cx="315050" cy="295600"/>
          </a:xfrm>
        </p:grpSpPr>
        <p:sp>
          <p:nvSpPr>
            <p:cNvPr id="5488" name="Google Shape;548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7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3" name="Google Shape;5493;p73"/>
          <p:cNvGrpSpPr/>
          <p:nvPr/>
        </p:nvGrpSpPr>
        <p:grpSpPr>
          <a:xfrm>
            <a:off x="5779742" y="3172629"/>
            <a:ext cx="289039" cy="352833"/>
            <a:chOff x="-24694925" y="3518700"/>
            <a:chExt cx="242625" cy="296175"/>
          </a:xfrm>
        </p:grpSpPr>
        <p:sp>
          <p:nvSpPr>
            <p:cNvPr id="5494" name="Google Shape;549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3"/>
          <p:cNvGrpSpPr/>
          <p:nvPr/>
        </p:nvGrpSpPr>
        <p:grpSpPr>
          <a:xfrm>
            <a:off x="5779280" y="3622657"/>
            <a:ext cx="289962" cy="352833"/>
            <a:chOff x="-24709100" y="3888875"/>
            <a:chExt cx="243400" cy="296175"/>
          </a:xfrm>
        </p:grpSpPr>
        <p:sp>
          <p:nvSpPr>
            <p:cNvPr id="5499" name="Google Shape;549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3"/>
          <p:cNvGrpSpPr/>
          <p:nvPr/>
        </p:nvGrpSpPr>
        <p:grpSpPr>
          <a:xfrm>
            <a:off x="7979280" y="2695320"/>
            <a:ext cx="356556" cy="349557"/>
            <a:chOff x="-22863675" y="3131775"/>
            <a:chExt cx="299300" cy="293425"/>
          </a:xfrm>
        </p:grpSpPr>
        <p:sp>
          <p:nvSpPr>
            <p:cNvPr id="5503" name="Google Shape;550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73"/>
          <p:cNvGrpSpPr/>
          <p:nvPr/>
        </p:nvGrpSpPr>
        <p:grpSpPr>
          <a:xfrm>
            <a:off x="5322144" y="1306499"/>
            <a:ext cx="310602" cy="352803"/>
            <a:chOff x="-28069875" y="3175300"/>
            <a:chExt cx="260725" cy="296150"/>
          </a:xfrm>
        </p:grpSpPr>
        <p:sp>
          <p:nvSpPr>
            <p:cNvPr id="5507" name="Google Shape;550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7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73"/>
          <p:cNvGrpSpPr/>
          <p:nvPr/>
        </p:nvGrpSpPr>
        <p:grpSpPr>
          <a:xfrm>
            <a:off x="5363423" y="2213733"/>
            <a:ext cx="228045" cy="351880"/>
            <a:chOff x="-28032075" y="3916450"/>
            <a:chExt cx="191425" cy="295375"/>
          </a:xfrm>
        </p:grpSpPr>
        <p:sp>
          <p:nvSpPr>
            <p:cNvPr id="5518" name="Google Shape;551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3"/>
          <p:cNvGrpSpPr/>
          <p:nvPr/>
        </p:nvGrpSpPr>
        <p:grpSpPr>
          <a:xfrm>
            <a:off x="7528769" y="1306484"/>
            <a:ext cx="352833" cy="352833"/>
            <a:chOff x="-26201650" y="3176075"/>
            <a:chExt cx="296175" cy="296175"/>
          </a:xfrm>
        </p:grpSpPr>
        <p:sp>
          <p:nvSpPr>
            <p:cNvPr id="5522" name="Google Shape;552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3"/>
          <p:cNvGrpSpPr/>
          <p:nvPr/>
        </p:nvGrpSpPr>
        <p:grpSpPr>
          <a:xfrm>
            <a:off x="7528293" y="1763705"/>
            <a:ext cx="353786" cy="351880"/>
            <a:chOff x="-26204800" y="3547050"/>
            <a:chExt cx="296975" cy="295375"/>
          </a:xfrm>
        </p:grpSpPr>
        <p:sp>
          <p:nvSpPr>
            <p:cNvPr id="5525" name="Google Shape;552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7" name="Google Shape;5527;p7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73"/>
          <p:cNvGrpSpPr/>
          <p:nvPr/>
        </p:nvGrpSpPr>
        <p:grpSpPr>
          <a:xfrm>
            <a:off x="6199548" y="2693683"/>
            <a:ext cx="345328" cy="352833"/>
            <a:chOff x="-24353875" y="3147725"/>
            <a:chExt cx="289875" cy="296175"/>
          </a:xfrm>
        </p:grpSpPr>
        <p:sp>
          <p:nvSpPr>
            <p:cNvPr id="5529" name="Google Shape;552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3"/>
          <p:cNvGrpSpPr/>
          <p:nvPr/>
        </p:nvGrpSpPr>
        <p:grpSpPr>
          <a:xfrm>
            <a:off x="6207530" y="3173090"/>
            <a:ext cx="329365" cy="351910"/>
            <a:chOff x="-24344425" y="3519475"/>
            <a:chExt cx="276475" cy="295400"/>
          </a:xfrm>
        </p:grpSpPr>
        <p:sp>
          <p:nvSpPr>
            <p:cNvPr id="5532" name="Google Shape;553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3"/>
          <p:cNvGrpSpPr/>
          <p:nvPr/>
        </p:nvGrpSpPr>
        <p:grpSpPr>
          <a:xfrm>
            <a:off x="6197210" y="3625010"/>
            <a:ext cx="350004" cy="348128"/>
            <a:chOff x="-24353075" y="3891250"/>
            <a:chExt cx="293800" cy="292225"/>
          </a:xfrm>
        </p:grpSpPr>
        <p:sp>
          <p:nvSpPr>
            <p:cNvPr id="5535" name="Google Shape;553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3"/>
          <p:cNvGrpSpPr/>
          <p:nvPr/>
        </p:nvGrpSpPr>
        <p:grpSpPr>
          <a:xfrm>
            <a:off x="7980681" y="3173313"/>
            <a:ext cx="353757" cy="351463"/>
            <a:chOff x="-22845575" y="3504075"/>
            <a:chExt cx="296950" cy="295025"/>
          </a:xfrm>
        </p:grpSpPr>
        <p:sp>
          <p:nvSpPr>
            <p:cNvPr id="5538" name="Google Shape;553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73"/>
          <p:cNvGrpSpPr/>
          <p:nvPr/>
        </p:nvGrpSpPr>
        <p:grpSpPr>
          <a:xfrm>
            <a:off x="5773862" y="1306961"/>
            <a:ext cx="299344" cy="351880"/>
            <a:chOff x="-27691025" y="3175300"/>
            <a:chExt cx="251275" cy="295375"/>
          </a:xfrm>
        </p:grpSpPr>
        <p:sp>
          <p:nvSpPr>
            <p:cNvPr id="5541" name="Google Shape;554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73"/>
          <p:cNvGrpSpPr/>
          <p:nvPr/>
        </p:nvGrpSpPr>
        <p:grpSpPr>
          <a:xfrm>
            <a:off x="5746179" y="1825637"/>
            <a:ext cx="354710" cy="228015"/>
            <a:chOff x="-27721750" y="3598250"/>
            <a:chExt cx="297750" cy="191400"/>
          </a:xfrm>
        </p:grpSpPr>
        <p:sp>
          <p:nvSpPr>
            <p:cNvPr id="5546" name="Google Shape;554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3"/>
          <p:cNvGrpSpPr/>
          <p:nvPr/>
        </p:nvGrpSpPr>
        <p:grpSpPr>
          <a:xfrm>
            <a:off x="5747579" y="2219183"/>
            <a:ext cx="351910" cy="340980"/>
            <a:chOff x="-27719400" y="3925600"/>
            <a:chExt cx="295400" cy="286225"/>
          </a:xfrm>
        </p:grpSpPr>
        <p:sp>
          <p:nvSpPr>
            <p:cNvPr id="5549" name="Google Shape;554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3"/>
          <p:cNvGrpSpPr/>
          <p:nvPr/>
        </p:nvGrpSpPr>
        <p:grpSpPr>
          <a:xfrm>
            <a:off x="7968851" y="1306023"/>
            <a:ext cx="353757" cy="353757"/>
            <a:chOff x="-25834600" y="3176875"/>
            <a:chExt cx="296950" cy="296950"/>
          </a:xfrm>
        </p:grpSpPr>
        <p:sp>
          <p:nvSpPr>
            <p:cNvPr id="5552" name="Google Shape;555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3"/>
          <p:cNvGrpSpPr/>
          <p:nvPr/>
        </p:nvGrpSpPr>
        <p:grpSpPr>
          <a:xfrm>
            <a:off x="7968851" y="1774024"/>
            <a:ext cx="353757" cy="331241"/>
            <a:chOff x="-25834600" y="3564375"/>
            <a:chExt cx="296950" cy="278050"/>
          </a:xfrm>
        </p:grpSpPr>
        <p:sp>
          <p:nvSpPr>
            <p:cNvPr id="5558" name="Google Shape;555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73"/>
          <p:cNvGrpSpPr/>
          <p:nvPr/>
        </p:nvGrpSpPr>
        <p:grpSpPr>
          <a:xfrm>
            <a:off x="7966974" y="2213376"/>
            <a:ext cx="357509" cy="352595"/>
            <a:chOff x="-25834600" y="3915850"/>
            <a:chExt cx="300100" cy="295975"/>
          </a:xfrm>
        </p:grpSpPr>
        <p:sp>
          <p:nvSpPr>
            <p:cNvPr id="5567" name="Google Shape;556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3"/>
          <p:cNvGrpSpPr/>
          <p:nvPr/>
        </p:nvGrpSpPr>
        <p:grpSpPr>
          <a:xfrm>
            <a:off x="6702402" y="2694606"/>
            <a:ext cx="228968" cy="350987"/>
            <a:chOff x="-23930925" y="3149300"/>
            <a:chExt cx="192200" cy="294625"/>
          </a:xfrm>
        </p:grpSpPr>
        <p:sp>
          <p:nvSpPr>
            <p:cNvPr id="5571" name="Google Shape;557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3"/>
          <p:cNvGrpSpPr/>
          <p:nvPr/>
        </p:nvGrpSpPr>
        <p:grpSpPr>
          <a:xfrm>
            <a:off x="6659232" y="3173090"/>
            <a:ext cx="315307" cy="351910"/>
            <a:chOff x="-23962425" y="3519475"/>
            <a:chExt cx="264675" cy="295400"/>
          </a:xfrm>
        </p:grpSpPr>
        <p:sp>
          <p:nvSpPr>
            <p:cNvPr id="5576" name="Google Shape;557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8" name="Google Shape;5578;p7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9" name="Google Shape;5579;p73"/>
          <p:cNvGrpSpPr/>
          <p:nvPr/>
        </p:nvGrpSpPr>
        <p:grpSpPr>
          <a:xfrm>
            <a:off x="8037908" y="3623134"/>
            <a:ext cx="239302" cy="351880"/>
            <a:chOff x="-22788075" y="3904625"/>
            <a:chExt cx="200875" cy="295375"/>
          </a:xfrm>
        </p:grpSpPr>
        <p:sp>
          <p:nvSpPr>
            <p:cNvPr id="5580" name="Google Shape;558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73"/>
          <p:cNvGrpSpPr/>
          <p:nvPr/>
        </p:nvGrpSpPr>
        <p:grpSpPr>
          <a:xfrm>
            <a:off x="6193206" y="1306499"/>
            <a:ext cx="354710" cy="352803"/>
            <a:chOff x="-27351575" y="3175300"/>
            <a:chExt cx="297750" cy="296150"/>
          </a:xfrm>
        </p:grpSpPr>
        <p:sp>
          <p:nvSpPr>
            <p:cNvPr id="5585" name="Google Shape;558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3"/>
          <p:cNvGrpSpPr/>
          <p:nvPr/>
        </p:nvGrpSpPr>
        <p:grpSpPr>
          <a:xfrm>
            <a:off x="6235914" y="1763109"/>
            <a:ext cx="269293" cy="353072"/>
            <a:chOff x="-27313750" y="3545275"/>
            <a:chExt cx="226050" cy="296375"/>
          </a:xfrm>
        </p:grpSpPr>
        <p:sp>
          <p:nvSpPr>
            <p:cNvPr id="5590" name="Google Shape;559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3"/>
          <p:cNvGrpSpPr/>
          <p:nvPr/>
        </p:nvGrpSpPr>
        <p:grpSpPr>
          <a:xfrm>
            <a:off x="6193206" y="2211380"/>
            <a:ext cx="354710" cy="356586"/>
            <a:chOff x="-27351575" y="3915650"/>
            <a:chExt cx="297750" cy="299325"/>
          </a:xfrm>
        </p:grpSpPr>
        <p:sp>
          <p:nvSpPr>
            <p:cNvPr id="5594" name="Google Shape;559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3"/>
          <p:cNvGrpSpPr/>
          <p:nvPr/>
        </p:nvGrpSpPr>
        <p:grpSpPr>
          <a:xfrm>
            <a:off x="4880696" y="2693579"/>
            <a:ext cx="319060" cy="353042"/>
            <a:chOff x="-25445525" y="3175900"/>
            <a:chExt cx="267825" cy="296350"/>
          </a:xfrm>
        </p:grpSpPr>
        <p:sp>
          <p:nvSpPr>
            <p:cNvPr id="5597" name="Google Shape;559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3"/>
          <p:cNvGrpSpPr/>
          <p:nvPr/>
        </p:nvGrpSpPr>
        <p:grpSpPr>
          <a:xfrm>
            <a:off x="4862410" y="3183902"/>
            <a:ext cx="355633" cy="330288"/>
            <a:chOff x="-25465200" y="3565175"/>
            <a:chExt cx="298525" cy="277250"/>
          </a:xfrm>
        </p:grpSpPr>
        <p:sp>
          <p:nvSpPr>
            <p:cNvPr id="5601" name="Google Shape;560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3"/>
          <p:cNvGrpSpPr/>
          <p:nvPr/>
        </p:nvGrpSpPr>
        <p:grpSpPr>
          <a:xfrm>
            <a:off x="4861948" y="3623432"/>
            <a:ext cx="356556" cy="351285"/>
            <a:chOff x="-25465200" y="3916150"/>
            <a:chExt cx="299300" cy="294875"/>
          </a:xfrm>
        </p:grpSpPr>
        <p:sp>
          <p:nvSpPr>
            <p:cNvPr id="5604" name="Google Shape;560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73"/>
          <p:cNvGrpSpPr/>
          <p:nvPr/>
        </p:nvGrpSpPr>
        <p:grpSpPr>
          <a:xfrm>
            <a:off x="7089388" y="2693698"/>
            <a:ext cx="351880" cy="352803"/>
            <a:chOff x="-23615075" y="3148525"/>
            <a:chExt cx="295375" cy="296150"/>
          </a:xfrm>
        </p:grpSpPr>
        <p:sp>
          <p:nvSpPr>
            <p:cNvPr id="5607" name="Google Shape;560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7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2" name="Google Shape;5612;p73"/>
          <p:cNvGrpSpPr/>
          <p:nvPr/>
        </p:nvGrpSpPr>
        <p:grpSpPr>
          <a:xfrm>
            <a:off x="7088911" y="3632977"/>
            <a:ext cx="352833" cy="332194"/>
            <a:chOff x="-23615075" y="3906200"/>
            <a:chExt cx="296175" cy="278850"/>
          </a:xfrm>
        </p:grpSpPr>
        <p:sp>
          <p:nvSpPr>
            <p:cNvPr id="5613" name="Google Shape;561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7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7" name="Google Shape;5617;p73"/>
          <p:cNvGrpSpPr/>
          <p:nvPr/>
        </p:nvGrpSpPr>
        <p:grpSpPr>
          <a:xfrm>
            <a:off x="6637880" y="1306618"/>
            <a:ext cx="353757" cy="352565"/>
            <a:chOff x="-26980600" y="3175500"/>
            <a:chExt cx="296950" cy="295950"/>
          </a:xfrm>
        </p:grpSpPr>
        <p:sp>
          <p:nvSpPr>
            <p:cNvPr id="5618" name="Google Shape;561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1" name="Google Shape;5621;p7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2" name="Google Shape;5622;p73"/>
          <p:cNvGrpSpPr/>
          <p:nvPr/>
        </p:nvGrpSpPr>
        <p:grpSpPr>
          <a:xfrm>
            <a:off x="6638357" y="2245154"/>
            <a:ext cx="352803" cy="289039"/>
            <a:chOff x="-26981375" y="3951875"/>
            <a:chExt cx="296150" cy="242625"/>
          </a:xfrm>
        </p:grpSpPr>
        <p:sp>
          <p:nvSpPr>
            <p:cNvPr id="5623" name="Google Shape;562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3"/>
          <p:cNvGrpSpPr/>
          <p:nvPr/>
        </p:nvGrpSpPr>
        <p:grpSpPr>
          <a:xfrm>
            <a:off x="5303399" y="2692745"/>
            <a:ext cx="351910" cy="354710"/>
            <a:chOff x="-25094250" y="3176075"/>
            <a:chExt cx="295400" cy="297750"/>
          </a:xfrm>
        </p:grpSpPr>
        <p:sp>
          <p:nvSpPr>
            <p:cNvPr id="5627" name="Google Shape;562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73"/>
          <p:cNvGrpSpPr/>
          <p:nvPr/>
        </p:nvGrpSpPr>
        <p:grpSpPr>
          <a:xfrm>
            <a:off x="5303399" y="3173106"/>
            <a:ext cx="351910" cy="351880"/>
            <a:chOff x="-25094250" y="3547050"/>
            <a:chExt cx="295400" cy="295375"/>
          </a:xfrm>
        </p:grpSpPr>
        <p:sp>
          <p:nvSpPr>
            <p:cNvPr id="5631" name="Google Shape;563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6" name="Google Shape;5636;p7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7" name="Google Shape;5637;p73"/>
          <p:cNvGrpSpPr/>
          <p:nvPr/>
        </p:nvGrpSpPr>
        <p:grpSpPr>
          <a:xfrm>
            <a:off x="7535476" y="2693698"/>
            <a:ext cx="352803" cy="352803"/>
            <a:chOff x="-23245675" y="3148525"/>
            <a:chExt cx="296150" cy="296150"/>
          </a:xfrm>
        </p:grpSpPr>
        <p:sp>
          <p:nvSpPr>
            <p:cNvPr id="5638" name="Google Shape;563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1" name="Google Shape;5641;p7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2" name="Google Shape;5642;p73"/>
          <p:cNvGrpSpPr/>
          <p:nvPr/>
        </p:nvGrpSpPr>
        <p:grpSpPr>
          <a:xfrm>
            <a:off x="7535938" y="3622672"/>
            <a:ext cx="351880" cy="352803"/>
            <a:chOff x="-23244900" y="3888100"/>
            <a:chExt cx="295375" cy="296150"/>
          </a:xfrm>
        </p:grpSpPr>
        <p:sp>
          <p:nvSpPr>
            <p:cNvPr id="5643" name="Google Shape;564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4" name="Google Shape;5654;p7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5656" name="Google Shape;5656;p7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60"/>
        <p:cNvGrpSpPr/>
        <p:nvPr/>
      </p:nvGrpSpPr>
      <p:grpSpPr>
        <a:xfrm>
          <a:off x="0" y="0"/>
          <a:ext cx="0" cy="0"/>
          <a:chOff x="0" y="0"/>
          <a:chExt cx="0" cy="0"/>
        </a:xfrm>
      </p:grpSpPr>
      <p:sp>
        <p:nvSpPr>
          <p:cNvPr id="5661" name="Google Shape;5661;p7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2" name="Google Shape;5662;p74"/>
          <p:cNvGrpSpPr/>
          <p:nvPr/>
        </p:nvGrpSpPr>
        <p:grpSpPr>
          <a:xfrm>
            <a:off x="850004" y="1823018"/>
            <a:ext cx="367261" cy="367261"/>
            <a:chOff x="-65145700" y="3727425"/>
            <a:chExt cx="317425" cy="317425"/>
          </a:xfrm>
        </p:grpSpPr>
        <p:sp>
          <p:nvSpPr>
            <p:cNvPr id="5663" name="Google Shape;566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4"/>
          <p:cNvGrpSpPr/>
          <p:nvPr/>
        </p:nvGrpSpPr>
        <p:grpSpPr>
          <a:xfrm>
            <a:off x="853201" y="2251933"/>
            <a:ext cx="360868" cy="367261"/>
            <a:chOff x="-65144125" y="4094450"/>
            <a:chExt cx="311900" cy="317425"/>
          </a:xfrm>
        </p:grpSpPr>
        <p:sp>
          <p:nvSpPr>
            <p:cNvPr id="5666" name="Google Shape;566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7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74"/>
          <p:cNvGrpSpPr/>
          <p:nvPr/>
        </p:nvGrpSpPr>
        <p:grpSpPr>
          <a:xfrm>
            <a:off x="3056770" y="1822628"/>
            <a:ext cx="370645" cy="368042"/>
            <a:chOff x="-63250675" y="3744075"/>
            <a:chExt cx="320350" cy="318100"/>
          </a:xfrm>
        </p:grpSpPr>
        <p:sp>
          <p:nvSpPr>
            <p:cNvPr id="5671" name="Google Shape;567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74"/>
          <p:cNvGrpSpPr/>
          <p:nvPr/>
        </p:nvGrpSpPr>
        <p:grpSpPr>
          <a:xfrm>
            <a:off x="3058462" y="2251933"/>
            <a:ext cx="367261" cy="367261"/>
            <a:chOff x="-63250675" y="4110200"/>
            <a:chExt cx="317425" cy="317425"/>
          </a:xfrm>
        </p:grpSpPr>
        <p:sp>
          <p:nvSpPr>
            <p:cNvPr id="5675" name="Google Shape;567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4"/>
          <p:cNvGrpSpPr/>
          <p:nvPr/>
        </p:nvGrpSpPr>
        <p:grpSpPr>
          <a:xfrm>
            <a:off x="1737509" y="2749028"/>
            <a:ext cx="359075" cy="358844"/>
            <a:chOff x="-61351725" y="3372400"/>
            <a:chExt cx="310350" cy="310150"/>
          </a:xfrm>
        </p:grpSpPr>
        <p:sp>
          <p:nvSpPr>
            <p:cNvPr id="5685" name="Google Shape;568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74"/>
          <p:cNvGrpSpPr/>
          <p:nvPr/>
        </p:nvGrpSpPr>
        <p:grpSpPr>
          <a:xfrm>
            <a:off x="1733864" y="3212084"/>
            <a:ext cx="366364" cy="333534"/>
            <a:chOff x="-61354875" y="3751050"/>
            <a:chExt cx="316650" cy="288275"/>
          </a:xfrm>
        </p:grpSpPr>
        <p:sp>
          <p:nvSpPr>
            <p:cNvPr id="5689" name="Google Shape;568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74"/>
          <p:cNvGrpSpPr/>
          <p:nvPr/>
        </p:nvGrpSpPr>
        <p:grpSpPr>
          <a:xfrm>
            <a:off x="1733864" y="3653724"/>
            <a:ext cx="366364" cy="367290"/>
            <a:chOff x="-61354875" y="4101525"/>
            <a:chExt cx="316650" cy="317450"/>
          </a:xfrm>
        </p:grpSpPr>
        <p:sp>
          <p:nvSpPr>
            <p:cNvPr id="5693" name="Google Shape;569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4"/>
          <p:cNvGrpSpPr/>
          <p:nvPr/>
        </p:nvGrpSpPr>
        <p:grpSpPr>
          <a:xfrm>
            <a:off x="3950299" y="2745600"/>
            <a:ext cx="368157" cy="365699"/>
            <a:chOff x="-59470075" y="3308975"/>
            <a:chExt cx="318200" cy="316075"/>
          </a:xfrm>
        </p:grpSpPr>
        <p:sp>
          <p:nvSpPr>
            <p:cNvPr id="5696" name="Google Shape;569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74"/>
          <p:cNvGrpSpPr/>
          <p:nvPr/>
        </p:nvGrpSpPr>
        <p:grpSpPr>
          <a:xfrm>
            <a:off x="1295729" y="1381305"/>
            <a:ext cx="367261" cy="364686"/>
            <a:chOff x="-64781025" y="3361050"/>
            <a:chExt cx="317425" cy="315200"/>
          </a:xfrm>
        </p:grpSpPr>
        <p:sp>
          <p:nvSpPr>
            <p:cNvPr id="5706" name="Google Shape;570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0" name="Google Shape;5710;p7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74"/>
          <p:cNvGrpSpPr/>
          <p:nvPr/>
        </p:nvGrpSpPr>
        <p:grpSpPr>
          <a:xfrm>
            <a:off x="3500129" y="1822744"/>
            <a:ext cx="382765" cy="367810"/>
            <a:chOff x="-62890750" y="3747425"/>
            <a:chExt cx="330825" cy="317900"/>
          </a:xfrm>
        </p:grpSpPr>
        <p:sp>
          <p:nvSpPr>
            <p:cNvPr id="5714" name="Google Shape;571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4"/>
          <p:cNvGrpSpPr/>
          <p:nvPr/>
        </p:nvGrpSpPr>
        <p:grpSpPr>
          <a:xfrm>
            <a:off x="3507881" y="2252381"/>
            <a:ext cx="367261" cy="366364"/>
            <a:chOff x="-62884425" y="4111775"/>
            <a:chExt cx="317425" cy="316650"/>
          </a:xfrm>
        </p:grpSpPr>
        <p:sp>
          <p:nvSpPr>
            <p:cNvPr id="5729" name="Google Shape;572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74"/>
          <p:cNvGrpSpPr/>
          <p:nvPr/>
        </p:nvGrpSpPr>
        <p:grpSpPr>
          <a:xfrm>
            <a:off x="2180515" y="2748450"/>
            <a:ext cx="365438" cy="360001"/>
            <a:chOff x="-60991775" y="3376900"/>
            <a:chExt cx="315850" cy="311150"/>
          </a:xfrm>
        </p:grpSpPr>
        <p:sp>
          <p:nvSpPr>
            <p:cNvPr id="5732" name="Google Shape;573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74"/>
          <p:cNvGrpSpPr/>
          <p:nvPr/>
        </p:nvGrpSpPr>
        <p:grpSpPr>
          <a:xfrm>
            <a:off x="2180052" y="3199314"/>
            <a:ext cx="366364" cy="359075"/>
            <a:chOff x="-60988625" y="3740800"/>
            <a:chExt cx="316650" cy="310350"/>
          </a:xfrm>
        </p:grpSpPr>
        <p:sp>
          <p:nvSpPr>
            <p:cNvPr id="5736" name="Google Shape;573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4"/>
          <p:cNvGrpSpPr/>
          <p:nvPr/>
        </p:nvGrpSpPr>
        <p:grpSpPr>
          <a:xfrm>
            <a:off x="2180052" y="3654765"/>
            <a:ext cx="366364" cy="365207"/>
            <a:chOff x="-60987850" y="4100950"/>
            <a:chExt cx="316650" cy="315650"/>
          </a:xfrm>
        </p:grpSpPr>
        <p:sp>
          <p:nvSpPr>
            <p:cNvPr id="5740" name="Google Shape;574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4"/>
          <p:cNvGrpSpPr/>
          <p:nvPr/>
        </p:nvGrpSpPr>
        <p:grpSpPr>
          <a:xfrm>
            <a:off x="3949836" y="3200225"/>
            <a:ext cx="369083" cy="357253"/>
            <a:chOff x="-59447250" y="3706150"/>
            <a:chExt cx="319000" cy="308775"/>
          </a:xfrm>
        </p:grpSpPr>
        <p:sp>
          <p:nvSpPr>
            <p:cNvPr id="5746" name="Google Shape;574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4"/>
          <p:cNvGrpSpPr/>
          <p:nvPr/>
        </p:nvGrpSpPr>
        <p:grpSpPr>
          <a:xfrm>
            <a:off x="1738564" y="1381536"/>
            <a:ext cx="368186" cy="364224"/>
            <a:chOff x="-64406125" y="3362225"/>
            <a:chExt cx="318225" cy="314800"/>
          </a:xfrm>
        </p:grpSpPr>
        <p:sp>
          <p:nvSpPr>
            <p:cNvPr id="5751" name="Google Shape;575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3" name="Google Shape;5753;p7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4" name="Google Shape;5754;p74"/>
          <p:cNvGrpSpPr/>
          <p:nvPr/>
        </p:nvGrpSpPr>
        <p:grpSpPr>
          <a:xfrm>
            <a:off x="1739027" y="2252381"/>
            <a:ext cx="367261" cy="366364"/>
            <a:chOff x="-64410850" y="4094450"/>
            <a:chExt cx="317425" cy="316650"/>
          </a:xfrm>
        </p:grpSpPr>
        <p:sp>
          <p:nvSpPr>
            <p:cNvPr id="5755" name="Google Shape;575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8" name="Google Shape;5758;p7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9" name="Google Shape;5759;p74"/>
          <p:cNvGrpSpPr/>
          <p:nvPr/>
        </p:nvGrpSpPr>
        <p:grpSpPr>
          <a:xfrm>
            <a:off x="3960575" y="1822454"/>
            <a:ext cx="365467" cy="368389"/>
            <a:chOff x="-62516625" y="3743175"/>
            <a:chExt cx="315875" cy="318400"/>
          </a:xfrm>
        </p:grpSpPr>
        <p:sp>
          <p:nvSpPr>
            <p:cNvPr id="5760" name="Google Shape;576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4"/>
          <p:cNvGrpSpPr/>
          <p:nvPr/>
        </p:nvGrpSpPr>
        <p:grpSpPr>
          <a:xfrm>
            <a:off x="3967415" y="2272426"/>
            <a:ext cx="351786" cy="326274"/>
            <a:chOff x="-62511900" y="4129100"/>
            <a:chExt cx="304050" cy="282000"/>
          </a:xfrm>
        </p:grpSpPr>
        <p:sp>
          <p:nvSpPr>
            <p:cNvPr id="5763" name="Google Shape;576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74"/>
          <p:cNvGrpSpPr/>
          <p:nvPr/>
        </p:nvGrpSpPr>
        <p:grpSpPr>
          <a:xfrm>
            <a:off x="2645537" y="2744820"/>
            <a:ext cx="310770" cy="367261"/>
            <a:chOff x="-60597975" y="3367475"/>
            <a:chExt cx="268600" cy="317425"/>
          </a:xfrm>
        </p:grpSpPr>
        <p:sp>
          <p:nvSpPr>
            <p:cNvPr id="5769" name="Google Shape;576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7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74"/>
          <p:cNvGrpSpPr/>
          <p:nvPr/>
        </p:nvGrpSpPr>
        <p:grpSpPr>
          <a:xfrm>
            <a:off x="2617740" y="3706136"/>
            <a:ext cx="366364" cy="262465"/>
            <a:chOff x="-60621600" y="4145650"/>
            <a:chExt cx="316650" cy="226850"/>
          </a:xfrm>
        </p:grpSpPr>
        <p:sp>
          <p:nvSpPr>
            <p:cNvPr id="5776" name="Google Shape;577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4"/>
          <p:cNvGrpSpPr/>
          <p:nvPr/>
        </p:nvGrpSpPr>
        <p:grpSpPr>
          <a:xfrm>
            <a:off x="3954392" y="3654635"/>
            <a:ext cx="359972" cy="365467"/>
            <a:chOff x="-59400775" y="4084200"/>
            <a:chExt cx="311125" cy="315875"/>
          </a:xfrm>
        </p:grpSpPr>
        <p:sp>
          <p:nvSpPr>
            <p:cNvPr id="5780" name="Google Shape;578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74"/>
          <p:cNvGrpSpPr/>
          <p:nvPr/>
        </p:nvGrpSpPr>
        <p:grpSpPr>
          <a:xfrm>
            <a:off x="2178486" y="1380466"/>
            <a:ext cx="365438" cy="366364"/>
            <a:chOff x="-64044600" y="3360375"/>
            <a:chExt cx="315850" cy="316650"/>
          </a:xfrm>
        </p:grpSpPr>
        <p:sp>
          <p:nvSpPr>
            <p:cNvPr id="5787" name="Google Shape;578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4"/>
          <p:cNvGrpSpPr/>
          <p:nvPr/>
        </p:nvGrpSpPr>
        <p:grpSpPr>
          <a:xfrm>
            <a:off x="2204909" y="1823018"/>
            <a:ext cx="312592" cy="367261"/>
            <a:chOff x="-64022550" y="3727425"/>
            <a:chExt cx="270175" cy="317425"/>
          </a:xfrm>
        </p:grpSpPr>
        <p:sp>
          <p:nvSpPr>
            <p:cNvPr id="5791" name="Google Shape;579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74"/>
          <p:cNvGrpSpPr/>
          <p:nvPr/>
        </p:nvGrpSpPr>
        <p:grpSpPr>
          <a:xfrm>
            <a:off x="2229047" y="2251918"/>
            <a:ext cx="264317" cy="367290"/>
            <a:chOff x="-64001300" y="4093650"/>
            <a:chExt cx="228450" cy="317450"/>
          </a:xfrm>
        </p:grpSpPr>
        <p:sp>
          <p:nvSpPr>
            <p:cNvPr id="5795" name="Google Shape;579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4"/>
          <p:cNvGrpSpPr/>
          <p:nvPr/>
        </p:nvGrpSpPr>
        <p:grpSpPr>
          <a:xfrm>
            <a:off x="848051" y="2745210"/>
            <a:ext cx="359972" cy="366480"/>
            <a:chOff x="-62148800" y="3377700"/>
            <a:chExt cx="311125" cy="316750"/>
          </a:xfrm>
        </p:grpSpPr>
        <p:sp>
          <p:nvSpPr>
            <p:cNvPr id="5800" name="Google Shape;580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74"/>
          <p:cNvGrpSpPr/>
          <p:nvPr/>
        </p:nvGrpSpPr>
        <p:grpSpPr>
          <a:xfrm>
            <a:off x="843958" y="3195207"/>
            <a:ext cx="368157" cy="367290"/>
            <a:chOff x="-62154300" y="3743950"/>
            <a:chExt cx="318200" cy="317450"/>
          </a:xfrm>
        </p:grpSpPr>
        <p:sp>
          <p:nvSpPr>
            <p:cNvPr id="5803" name="Google Shape;580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74"/>
          <p:cNvGrpSpPr/>
          <p:nvPr/>
        </p:nvGrpSpPr>
        <p:grpSpPr>
          <a:xfrm>
            <a:off x="843944" y="3654187"/>
            <a:ext cx="368186" cy="366364"/>
            <a:chOff x="-62151950" y="4111775"/>
            <a:chExt cx="318225" cy="316650"/>
          </a:xfrm>
        </p:grpSpPr>
        <p:sp>
          <p:nvSpPr>
            <p:cNvPr id="5806" name="Google Shape;580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4"/>
          <p:cNvGrpSpPr/>
          <p:nvPr/>
        </p:nvGrpSpPr>
        <p:grpSpPr>
          <a:xfrm>
            <a:off x="3062568" y="2744733"/>
            <a:ext cx="368157" cy="367434"/>
            <a:chOff x="-60254550" y="3367325"/>
            <a:chExt cx="318200" cy="317575"/>
          </a:xfrm>
        </p:grpSpPr>
        <p:sp>
          <p:nvSpPr>
            <p:cNvPr id="5811" name="Google Shape;581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74"/>
          <p:cNvGrpSpPr/>
          <p:nvPr/>
        </p:nvGrpSpPr>
        <p:grpSpPr>
          <a:xfrm>
            <a:off x="3063465" y="3195727"/>
            <a:ext cx="366364" cy="366248"/>
            <a:chOff x="-60255350" y="3733825"/>
            <a:chExt cx="316650" cy="316550"/>
          </a:xfrm>
        </p:grpSpPr>
        <p:sp>
          <p:nvSpPr>
            <p:cNvPr id="5816" name="Google Shape;581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74"/>
          <p:cNvGrpSpPr/>
          <p:nvPr/>
        </p:nvGrpSpPr>
        <p:grpSpPr>
          <a:xfrm>
            <a:off x="3091262" y="3654635"/>
            <a:ext cx="310770" cy="365467"/>
            <a:chOff x="-60232500" y="4101525"/>
            <a:chExt cx="268600" cy="315875"/>
          </a:xfrm>
        </p:grpSpPr>
        <p:sp>
          <p:nvSpPr>
            <p:cNvPr id="5824" name="Google Shape;582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6" name="Google Shape;5826;p7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7" name="Google Shape;5827;p74"/>
          <p:cNvGrpSpPr/>
          <p:nvPr/>
        </p:nvGrpSpPr>
        <p:grpSpPr>
          <a:xfrm>
            <a:off x="2624262" y="1380466"/>
            <a:ext cx="368186" cy="366364"/>
            <a:chOff x="-63679950" y="3360375"/>
            <a:chExt cx="318225" cy="316650"/>
          </a:xfrm>
        </p:grpSpPr>
        <p:sp>
          <p:nvSpPr>
            <p:cNvPr id="5828" name="Google Shape;582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2" name="Google Shape;5832;p7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74"/>
          <p:cNvGrpSpPr/>
          <p:nvPr/>
        </p:nvGrpSpPr>
        <p:grpSpPr>
          <a:xfrm>
            <a:off x="2622889" y="2251803"/>
            <a:ext cx="370934" cy="367521"/>
            <a:chOff x="-63679950" y="4093450"/>
            <a:chExt cx="320600" cy="317650"/>
          </a:xfrm>
        </p:grpSpPr>
        <p:sp>
          <p:nvSpPr>
            <p:cNvPr id="5834" name="Google Shape;583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74"/>
          <p:cNvGrpSpPr/>
          <p:nvPr/>
        </p:nvGrpSpPr>
        <p:grpSpPr>
          <a:xfrm>
            <a:off x="1283006" y="2744805"/>
            <a:ext cx="366364" cy="367290"/>
            <a:chOff x="-61784125" y="3377700"/>
            <a:chExt cx="316650" cy="317450"/>
          </a:xfrm>
        </p:grpSpPr>
        <p:sp>
          <p:nvSpPr>
            <p:cNvPr id="5838" name="Google Shape;583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74"/>
          <p:cNvGrpSpPr/>
          <p:nvPr/>
        </p:nvGrpSpPr>
        <p:grpSpPr>
          <a:xfrm>
            <a:off x="1283006" y="3195207"/>
            <a:ext cx="366364" cy="367290"/>
            <a:chOff x="-61783350" y="3743950"/>
            <a:chExt cx="316650" cy="317450"/>
          </a:xfrm>
        </p:grpSpPr>
        <p:sp>
          <p:nvSpPr>
            <p:cNvPr id="5846" name="Google Shape;584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8" name="Google Shape;5848;p7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1" name="Google Shape;5851;p74"/>
          <p:cNvGrpSpPr/>
          <p:nvPr/>
        </p:nvGrpSpPr>
        <p:grpSpPr>
          <a:xfrm>
            <a:off x="3504430" y="3655040"/>
            <a:ext cx="369112" cy="364657"/>
            <a:chOff x="-59869425" y="4102225"/>
            <a:chExt cx="319025" cy="315175"/>
          </a:xfrm>
        </p:grpSpPr>
        <p:sp>
          <p:nvSpPr>
            <p:cNvPr id="5852" name="Google Shape;585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4"/>
          <p:cNvGrpSpPr/>
          <p:nvPr/>
        </p:nvGrpSpPr>
        <p:grpSpPr>
          <a:xfrm>
            <a:off x="2623233" y="4123862"/>
            <a:ext cx="366364" cy="365467"/>
            <a:chOff x="-59029025" y="3711650"/>
            <a:chExt cx="316650" cy="315875"/>
          </a:xfrm>
        </p:grpSpPr>
        <p:sp>
          <p:nvSpPr>
            <p:cNvPr id="5857" name="Google Shape;585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4"/>
          <p:cNvGrpSpPr/>
          <p:nvPr/>
        </p:nvGrpSpPr>
        <p:grpSpPr>
          <a:xfrm>
            <a:off x="4859311" y="1379917"/>
            <a:ext cx="351940" cy="348188"/>
            <a:chOff x="581525" y="3254850"/>
            <a:chExt cx="297750" cy="294575"/>
          </a:xfrm>
        </p:grpSpPr>
        <p:sp>
          <p:nvSpPr>
            <p:cNvPr id="5865" name="Google Shape;586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4"/>
          <p:cNvGrpSpPr/>
          <p:nvPr/>
        </p:nvGrpSpPr>
        <p:grpSpPr>
          <a:xfrm>
            <a:off x="4858380" y="1818853"/>
            <a:ext cx="353802" cy="351497"/>
            <a:chOff x="580725" y="3617925"/>
            <a:chExt cx="299325" cy="297375"/>
          </a:xfrm>
        </p:grpSpPr>
        <p:sp>
          <p:nvSpPr>
            <p:cNvPr id="5869" name="Google Shape;586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4"/>
          <p:cNvGrpSpPr/>
          <p:nvPr/>
        </p:nvGrpSpPr>
        <p:grpSpPr>
          <a:xfrm>
            <a:off x="4860242" y="2266043"/>
            <a:ext cx="350079" cy="350079"/>
            <a:chOff x="583100" y="3982600"/>
            <a:chExt cx="296175" cy="296175"/>
          </a:xfrm>
        </p:grpSpPr>
        <p:sp>
          <p:nvSpPr>
            <p:cNvPr id="5875" name="Google Shape;587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74"/>
          <p:cNvGrpSpPr/>
          <p:nvPr/>
        </p:nvGrpSpPr>
        <p:grpSpPr>
          <a:xfrm>
            <a:off x="7092856" y="1379667"/>
            <a:ext cx="307231" cy="348690"/>
            <a:chOff x="2423775" y="3226875"/>
            <a:chExt cx="259925" cy="295000"/>
          </a:xfrm>
        </p:grpSpPr>
        <p:sp>
          <p:nvSpPr>
            <p:cNvPr id="5883" name="Google Shape;588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4"/>
          <p:cNvGrpSpPr/>
          <p:nvPr/>
        </p:nvGrpSpPr>
        <p:grpSpPr>
          <a:xfrm>
            <a:off x="7070043" y="1820952"/>
            <a:ext cx="352857" cy="347301"/>
            <a:chOff x="2404875" y="3592725"/>
            <a:chExt cx="298525" cy="293825"/>
          </a:xfrm>
        </p:grpSpPr>
        <p:sp>
          <p:nvSpPr>
            <p:cNvPr id="5887" name="Google Shape;588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74"/>
          <p:cNvGrpSpPr/>
          <p:nvPr/>
        </p:nvGrpSpPr>
        <p:grpSpPr>
          <a:xfrm>
            <a:off x="7070974" y="2266517"/>
            <a:ext cx="350995" cy="349133"/>
            <a:chOff x="2404875" y="3955825"/>
            <a:chExt cx="296950" cy="295375"/>
          </a:xfrm>
        </p:grpSpPr>
        <p:sp>
          <p:nvSpPr>
            <p:cNvPr id="5891" name="Google Shape;589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4"/>
          <p:cNvGrpSpPr/>
          <p:nvPr/>
        </p:nvGrpSpPr>
        <p:grpSpPr>
          <a:xfrm>
            <a:off x="5764954" y="2730711"/>
            <a:ext cx="349163" cy="350079"/>
            <a:chOff x="4263650" y="3235150"/>
            <a:chExt cx="295400" cy="296175"/>
          </a:xfrm>
        </p:grpSpPr>
        <p:sp>
          <p:nvSpPr>
            <p:cNvPr id="5896" name="Google Shape;589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4"/>
          <p:cNvGrpSpPr/>
          <p:nvPr/>
        </p:nvGrpSpPr>
        <p:grpSpPr>
          <a:xfrm>
            <a:off x="5762634" y="3189872"/>
            <a:ext cx="353802" cy="327739"/>
            <a:chOff x="4266025" y="3609275"/>
            <a:chExt cx="299325" cy="277275"/>
          </a:xfrm>
        </p:grpSpPr>
        <p:sp>
          <p:nvSpPr>
            <p:cNvPr id="5902" name="Google Shape;590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4"/>
          <p:cNvGrpSpPr/>
          <p:nvPr/>
        </p:nvGrpSpPr>
        <p:grpSpPr>
          <a:xfrm>
            <a:off x="5763092" y="3655259"/>
            <a:ext cx="352886" cy="349133"/>
            <a:chOff x="4263650" y="3963700"/>
            <a:chExt cx="298550" cy="295375"/>
          </a:xfrm>
        </p:grpSpPr>
        <p:sp>
          <p:nvSpPr>
            <p:cNvPr id="5905" name="Google Shape;590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4"/>
          <p:cNvGrpSpPr/>
          <p:nvPr/>
        </p:nvGrpSpPr>
        <p:grpSpPr>
          <a:xfrm>
            <a:off x="8041429" y="2730711"/>
            <a:ext cx="226264" cy="350079"/>
            <a:chOff x="6164975" y="3211525"/>
            <a:chExt cx="191425" cy="296175"/>
          </a:xfrm>
        </p:grpSpPr>
        <p:sp>
          <p:nvSpPr>
            <p:cNvPr id="5913" name="Google Shape;591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74"/>
          <p:cNvGrpSpPr/>
          <p:nvPr/>
        </p:nvGrpSpPr>
        <p:grpSpPr>
          <a:xfrm>
            <a:off x="5303466" y="1378987"/>
            <a:ext cx="352886" cy="350049"/>
            <a:chOff x="946175" y="3253275"/>
            <a:chExt cx="298550" cy="296150"/>
          </a:xfrm>
        </p:grpSpPr>
        <p:sp>
          <p:nvSpPr>
            <p:cNvPr id="5921" name="Google Shape;592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74"/>
          <p:cNvGrpSpPr/>
          <p:nvPr/>
        </p:nvGrpSpPr>
        <p:grpSpPr>
          <a:xfrm>
            <a:off x="5304397" y="1820951"/>
            <a:ext cx="351024" cy="347301"/>
            <a:chOff x="946175" y="3619500"/>
            <a:chExt cx="296975" cy="293825"/>
          </a:xfrm>
        </p:grpSpPr>
        <p:sp>
          <p:nvSpPr>
            <p:cNvPr id="5927" name="Google Shape;592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4"/>
          <p:cNvGrpSpPr/>
          <p:nvPr/>
        </p:nvGrpSpPr>
        <p:grpSpPr>
          <a:xfrm>
            <a:off x="5303939" y="2265585"/>
            <a:ext cx="351940" cy="350995"/>
            <a:chOff x="944600" y="3981825"/>
            <a:chExt cx="297750" cy="296950"/>
          </a:xfrm>
        </p:grpSpPr>
        <p:sp>
          <p:nvSpPr>
            <p:cNvPr id="5934" name="Google Shape;593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4"/>
          <p:cNvGrpSpPr/>
          <p:nvPr/>
        </p:nvGrpSpPr>
        <p:grpSpPr>
          <a:xfrm>
            <a:off x="7520875" y="1379445"/>
            <a:ext cx="350079" cy="349133"/>
            <a:chOff x="2768750" y="3227275"/>
            <a:chExt cx="296175" cy="295375"/>
          </a:xfrm>
        </p:grpSpPr>
        <p:sp>
          <p:nvSpPr>
            <p:cNvPr id="5939" name="Google Shape;593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4"/>
          <p:cNvGrpSpPr/>
          <p:nvPr/>
        </p:nvGrpSpPr>
        <p:grpSpPr>
          <a:xfrm>
            <a:off x="7541826" y="1820317"/>
            <a:ext cx="308177" cy="348572"/>
            <a:chOff x="2786075" y="3591800"/>
            <a:chExt cx="260725" cy="294900"/>
          </a:xfrm>
        </p:grpSpPr>
        <p:sp>
          <p:nvSpPr>
            <p:cNvPr id="5948" name="Google Shape;594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74"/>
          <p:cNvGrpSpPr/>
          <p:nvPr/>
        </p:nvGrpSpPr>
        <p:grpSpPr>
          <a:xfrm>
            <a:off x="7582324" y="2266044"/>
            <a:ext cx="227180" cy="350079"/>
            <a:chOff x="2819150" y="3955025"/>
            <a:chExt cx="192200" cy="296175"/>
          </a:xfrm>
        </p:grpSpPr>
        <p:sp>
          <p:nvSpPr>
            <p:cNvPr id="5954" name="Google Shape;595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74"/>
          <p:cNvGrpSpPr/>
          <p:nvPr/>
        </p:nvGrpSpPr>
        <p:grpSpPr>
          <a:xfrm>
            <a:off x="6206097" y="2731642"/>
            <a:ext cx="349133" cy="348217"/>
            <a:chOff x="4629125" y="3235150"/>
            <a:chExt cx="295375" cy="294600"/>
          </a:xfrm>
        </p:grpSpPr>
        <p:sp>
          <p:nvSpPr>
            <p:cNvPr id="5959" name="Google Shape;595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4"/>
          <p:cNvGrpSpPr/>
          <p:nvPr/>
        </p:nvGrpSpPr>
        <p:grpSpPr>
          <a:xfrm>
            <a:off x="6206082" y="3179175"/>
            <a:ext cx="349163" cy="349133"/>
            <a:chOff x="4628325" y="3599825"/>
            <a:chExt cx="295400" cy="295375"/>
          </a:xfrm>
        </p:grpSpPr>
        <p:sp>
          <p:nvSpPr>
            <p:cNvPr id="5965" name="Google Shape;596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74"/>
          <p:cNvGrpSpPr/>
          <p:nvPr/>
        </p:nvGrpSpPr>
        <p:grpSpPr>
          <a:xfrm>
            <a:off x="6227033" y="3654786"/>
            <a:ext cx="307261" cy="350079"/>
            <a:chOff x="4645650" y="3962900"/>
            <a:chExt cx="259950" cy="296175"/>
          </a:xfrm>
        </p:grpSpPr>
        <p:sp>
          <p:nvSpPr>
            <p:cNvPr id="5978" name="Google Shape;597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4"/>
          <p:cNvGrpSpPr/>
          <p:nvPr/>
        </p:nvGrpSpPr>
        <p:grpSpPr>
          <a:xfrm>
            <a:off x="7979994" y="3179648"/>
            <a:ext cx="349133" cy="348188"/>
            <a:chOff x="6143725" y="3582500"/>
            <a:chExt cx="295375" cy="294575"/>
          </a:xfrm>
        </p:grpSpPr>
        <p:sp>
          <p:nvSpPr>
            <p:cNvPr id="5985" name="Google Shape;598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74"/>
          <p:cNvGrpSpPr/>
          <p:nvPr/>
        </p:nvGrpSpPr>
        <p:grpSpPr>
          <a:xfrm>
            <a:off x="5748820" y="1378987"/>
            <a:ext cx="350995" cy="350049"/>
            <a:chOff x="1310075" y="3253275"/>
            <a:chExt cx="296950" cy="296150"/>
          </a:xfrm>
        </p:grpSpPr>
        <p:sp>
          <p:nvSpPr>
            <p:cNvPr id="5993" name="Google Shape;599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6" name="Google Shape;5996;p7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7" name="Google Shape;5997;p74"/>
          <p:cNvGrpSpPr/>
          <p:nvPr/>
        </p:nvGrpSpPr>
        <p:grpSpPr>
          <a:xfrm>
            <a:off x="5748347" y="2265246"/>
            <a:ext cx="351941" cy="351675"/>
            <a:chOff x="1310075" y="3980250"/>
            <a:chExt cx="297750" cy="297525"/>
          </a:xfrm>
        </p:grpSpPr>
        <p:sp>
          <p:nvSpPr>
            <p:cNvPr id="5998" name="Google Shape;599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4"/>
          <p:cNvGrpSpPr/>
          <p:nvPr/>
        </p:nvGrpSpPr>
        <p:grpSpPr>
          <a:xfrm>
            <a:off x="8013136" y="1379445"/>
            <a:ext cx="266305" cy="349133"/>
            <a:chOff x="3167275" y="3227275"/>
            <a:chExt cx="225300" cy="295375"/>
          </a:xfrm>
        </p:grpSpPr>
        <p:sp>
          <p:nvSpPr>
            <p:cNvPr id="6003" name="Google Shape;600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7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9" name="Google Shape;6009;p74"/>
          <p:cNvGrpSpPr/>
          <p:nvPr/>
        </p:nvGrpSpPr>
        <p:grpSpPr>
          <a:xfrm>
            <a:off x="7970318" y="2266502"/>
            <a:ext cx="351940" cy="349163"/>
            <a:chOff x="3133425" y="3955025"/>
            <a:chExt cx="297750" cy="295400"/>
          </a:xfrm>
        </p:grpSpPr>
        <p:sp>
          <p:nvSpPr>
            <p:cNvPr id="6010" name="Google Shape;601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4"/>
          <p:cNvGrpSpPr/>
          <p:nvPr/>
        </p:nvGrpSpPr>
        <p:grpSpPr>
          <a:xfrm>
            <a:off x="6650491" y="2730090"/>
            <a:ext cx="350079" cy="351320"/>
            <a:chOff x="4991425" y="3234750"/>
            <a:chExt cx="296175" cy="297225"/>
          </a:xfrm>
        </p:grpSpPr>
        <p:sp>
          <p:nvSpPr>
            <p:cNvPr id="6014" name="Google Shape;601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74"/>
          <p:cNvGrpSpPr/>
          <p:nvPr/>
        </p:nvGrpSpPr>
        <p:grpSpPr>
          <a:xfrm>
            <a:off x="6650491" y="3199653"/>
            <a:ext cx="350079" cy="308177"/>
            <a:chOff x="4991425" y="3617150"/>
            <a:chExt cx="296175" cy="260725"/>
          </a:xfrm>
        </p:grpSpPr>
        <p:sp>
          <p:nvSpPr>
            <p:cNvPr id="6021" name="Google Shape;602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4"/>
          <p:cNvGrpSpPr/>
          <p:nvPr/>
        </p:nvGrpSpPr>
        <p:grpSpPr>
          <a:xfrm>
            <a:off x="6727764" y="3655244"/>
            <a:ext cx="195532" cy="349163"/>
            <a:chOff x="5056800" y="3962900"/>
            <a:chExt cx="165425" cy="295400"/>
          </a:xfrm>
        </p:grpSpPr>
        <p:sp>
          <p:nvSpPr>
            <p:cNvPr id="6029" name="Google Shape;602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4"/>
          <p:cNvGrpSpPr/>
          <p:nvPr/>
        </p:nvGrpSpPr>
        <p:grpSpPr>
          <a:xfrm>
            <a:off x="7979062" y="3655260"/>
            <a:ext cx="350995" cy="349133"/>
            <a:chOff x="6168925" y="3936925"/>
            <a:chExt cx="296950" cy="295375"/>
          </a:xfrm>
        </p:grpSpPr>
        <p:sp>
          <p:nvSpPr>
            <p:cNvPr id="6033" name="Google Shape;603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74"/>
          <p:cNvGrpSpPr/>
          <p:nvPr/>
        </p:nvGrpSpPr>
        <p:grpSpPr>
          <a:xfrm>
            <a:off x="6192781" y="1372332"/>
            <a:ext cx="348188" cy="349133"/>
            <a:chOff x="1674750" y="3254050"/>
            <a:chExt cx="294575" cy="295375"/>
          </a:xfrm>
        </p:grpSpPr>
        <p:sp>
          <p:nvSpPr>
            <p:cNvPr id="6040" name="Google Shape;604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4"/>
          <p:cNvGrpSpPr/>
          <p:nvPr/>
        </p:nvGrpSpPr>
        <p:grpSpPr>
          <a:xfrm>
            <a:off x="6207177" y="1820035"/>
            <a:ext cx="319347" cy="349133"/>
            <a:chOff x="1687350" y="3618725"/>
            <a:chExt cx="270175" cy="295375"/>
          </a:xfrm>
        </p:grpSpPr>
        <p:sp>
          <p:nvSpPr>
            <p:cNvPr id="6044" name="Google Shape;604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4"/>
          <p:cNvGrpSpPr/>
          <p:nvPr/>
        </p:nvGrpSpPr>
        <p:grpSpPr>
          <a:xfrm>
            <a:off x="6190880" y="2266516"/>
            <a:ext cx="351940" cy="349133"/>
            <a:chOff x="1672375" y="3982600"/>
            <a:chExt cx="297750" cy="295375"/>
          </a:xfrm>
        </p:grpSpPr>
        <p:sp>
          <p:nvSpPr>
            <p:cNvPr id="6048" name="Google Shape;604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74"/>
          <p:cNvGrpSpPr/>
          <p:nvPr/>
        </p:nvGrpSpPr>
        <p:grpSpPr>
          <a:xfrm>
            <a:off x="4882872" y="2730711"/>
            <a:ext cx="350079" cy="350079"/>
            <a:chOff x="3497300" y="3227275"/>
            <a:chExt cx="296175" cy="296175"/>
          </a:xfrm>
        </p:grpSpPr>
        <p:sp>
          <p:nvSpPr>
            <p:cNvPr id="6052" name="Google Shape;605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74"/>
          <p:cNvGrpSpPr/>
          <p:nvPr/>
        </p:nvGrpSpPr>
        <p:grpSpPr>
          <a:xfrm>
            <a:off x="4883345" y="3180106"/>
            <a:ext cx="349133" cy="347272"/>
            <a:chOff x="3497300" y="3591950"/>
            <a:chExt cx="295375" cy="293800"/>
          </a:xfrm>
        </p:grpSpPr>
        <p:sp>
          <p:nvSpPr>
            <p:cNvPr id="6061" name="Google Shape;606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4"/>
          <p:cNvGrpSpPr/>
          <p:nvPr/>
        </p:nvGrpSpPr>
        <p:grpSpPr>
          <a:xfrm>
            <a:off x="4883345" y="3655244"/>
            <a:ext cx="349133" cy="349163"/>
            <a:chOff x="3497300" y="3955025"/>
            <a:chExt cx="295375" cy="295400"/>
          </a:xfrm>
        </p:grpSpPr>
        <p:sp>
          <p:nvSpPr>
            <p:cNvPr id="6070" name="Google Shape;607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74"/>
          <p:cNvGrpSpPr/>
          <p:nvPr/>
        </p:nvGrpSpPr>
        <p:grpSpPr>
          <a:xfrm>
            <a:off x="7107917" y="2731435"/>
            <a:ext cx="327739" cy="348631"/>
            <a:chOff x="5364750" y="3235150"/>
            <a:chExt cx="277275" cy="294950"/>
          </a:xfrm>
        </p:grpSpPr>
        <p:sp>
          <p:nvSpPr>
            <p:cNvPr id="6074" name="Google Shape;607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74"/>
          <p:cNvGrpSpPr/>
          <p:nvPr/>
        </p:nvGrpSpPr>
        <p:grpSpPr>
          <a:xfrm>
            <a:off x="7096274" y="3177771"/>
            <a:ext cx="351024" cy="351941"/>
            <a:chOff x="5355300" y="3598250"/>
            <a:chExt cx="296975" cy="297750"/>
          </a:xfrm>
        </p:grpSpPr>
        <p:sp>
          <p:nvSpPr>
            <p:cNvPr id="6083" name="Google Shape;608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4"/>
          <p:cNvGrpSpPr/>
          <p:nvPr/>
        </p:nvGrpSpPr>
        <p:grpSpPr>
          <a:xfrm>
            <a:off x="7100470" y="3716693"/>
            <a:ext cx="342632" cy="226264"/>
            <a:chOff x="5358450" y="4015675"/>
            <a:chExt cx="289875" cy="191425"/>
          </a:xfrm>
        </p:grpSpPr>
        <p:sp>
          <p:nvSpPr>
            <p:cNvPr id="6092" name="Google Shape;609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4"/>
          <p:cNvGrpSpPr/>
          <p:nvPr/>
        </p:nvGrpSpPr>
        <p:grpSpPr>
          <a:xfrm>
            <a:off x="6226953" y="4099224"/>
            <a:ext cx="351024" cy="325464"/>
            <a:chOff x="6543825" y="3202075"/>
            <a:chExt cx="296975" cy="275350"/>
          </a:xfrm>
        </p:grpSpPr>
        <p:sp>
          <p:nvSpPr>
            <p:cNvPr id="6097" name="Google Shape;609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74"/>
          <p:cNvGrpSpPr/>
          <p:nvPr/>
        </p:nvGrpSpPr>
        <p:grpSpPr>
          <a:xfrm>
            <a:off x="6633934" y="1378972"/>
            <a:ext cx="350079" cy="350079"/>
            <a:chOff x="2037825" y="3254050"/>
            <a:chExt cx="296175" cy="296175"/>
          </a:xfrm>
        </p:grpSpPr>
        <p:sp>
          <p:nvSpPr>
            <p:cNvPr id="6105" name="Google Shape;610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4"/>
          <p:cNvGrpSpPr/>
          <p:nvPr/>
        </p:nvGrpSpPr>
        <p:grpSpPr>
          <a:xfrm>
            <a:off x="6632072" y="1820139"/>
            <a:ext cx="353802" cy="348926"/>
            <a:chOff x="2034675" y="3617925"/>
            <a:chExt cx="299325" cy="295200"/>
          </a:xfrm>
        </p:grpSpPr>
        <p:sp>
          <p:nvSpPr>
            <p:cNvPr id="6112" name="Google Shape;611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74"/>
          <p:cNvGrpSpPr/>
          <p:nvPr/>
        </p:nvGrpSpPr>
        <p:grpSpPr>
          <a:xfrm>
            <a:off x="6633934" y="2266516"/>
            <a:ext cx="350079" cy="349133"/>
            <a:chOff x="2037825" y="3981825"/>
            <a:chExt cx="296175" cy="295375"/>
          </a:xfrm>
        </p:grpSpPr>
        <p:sp>
          <p:nvSpPr>
            <p:cNvPr id="6118" name="Google Shape;611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4"/>
          <p:cNvGrpSpPr/>
          <p:nvPr/>
        </p:nvGrpSpPr>
        <p:grpSpPr>
          <a:xfrm>
            <a:off x="5318952" y="2762832"/>
            <a:ext cx="350079" cy="285837"/>
            <a:chOff x="3860400" y="3254050"/>
            <a:chExt cx="296175" cy="241825"/>
          </a:xfrm>
        </p:grpSpPr>
        <p:sp>
          <p:nvSpPr>
            <p:cNvPr id="6122" name="Google Shape;612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4"/>
          <p:cNvGrpSpPr/>
          <p:nvPr/>
        </p:nvGrpSpPr>
        <p:grpSpPr>
          <a:xfrm>
            <a:off x="5318479" y="3178702"/>
            <a:ext cx="351024" cy="350079"/>
            <a:chOff x="3859600" y="3591950"/>
            <a:chExt cx="296975" cy="296175"/>
          </a:xfrm>
        </p:grpSpPr>
        <p:sp>
          <p:nvSpPr>
            <p:cNvPr id="6130" name="Google Shape;613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74"/>
          <p:cNvGrpSpPr/>
          <p:nvPr/>
        </p:nvGrpSpPr>
        <p:grpSpPr>
          <a:xfrm>
            <a:off x="5318952" y="3654786"/>
            <a:ext cx="350079" cy="350079"/>
            <a:chOff x="3860400" y="3955025"/>
            <a:chExt cx="296175" cy="296175"/>
          </a:xfrm>
        </p:grpSpPr>
        <p:sp>
          <p:nvSpPr>
            <p:cNvPr id="6134" name="Google Shape;613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74"/>
          <p:cNvGrpSpPr/>
          <p:nvPr/>
        </p:nvGrpSpPr>
        <p:grpSpPr>
          <a:xfrm>
            <a:off x="7534167" y="2731184"/>
            <a:ext cx="355664" cy="349133"/>
            <a:chOff x="5716825" y="3235950"/>
            <a:chExt cx="300900" cy="295375"/>
          </a:xfrm>
        </p:grpSpPr>
        <p:sp>
          <p:nvSpPr>
            <p:cNvPr id="6140" name="Google Shape;614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4"/>
          <p:cNvGrpSpPr/>
          <p:nvPr/>
        </p:nvGrpSpPr>
        <p:grpSpPr>
          <a:xfrm>
            <a:off x="7547199" y="3189872"/>
            <a:ext cx="329601" cy="327739"/>
            <a:chOff x="5727850" y="3609275"/>
            <a:chExt cx="278850" cy="277275"/>
          </a:xfrm>
        </p:grpSpPr>
        <p:sp>
          <p:nvSpPr>
            <p:cNvPr id="6145" name="Google Shape;614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4"/>
          <p:cNvGrpSpPr/>
          <p:nvPr/>
        </p:nvGrpSpPr>
        <p:grpSpPr>
          <a:xfrm>
            <a:off x="7558383" y="3655259"/>
            <a:ext cx="307231" cy="349133"/>
            <a:chOff x="5736525" y="3963700"/>
            <a:chExt cx="259925" cy="295375"/>
          </a:xfrm>
        </p:grpSpPr>
        <p:sp>
          <p:nvSpPr>
            <p:cNvPr id="6151" name="Google Shape;615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4"/>
          <p:cNvGrpSpPr/>
          <p:nvPr/>
        </p:nvGrpSpPr>
        <p:grpSpPr>
          <a:xfrm>
            <a:off x="6649963" y="4104585"/>
            <a:ext cx="351024" cy="350079"/>
            <a:chOff x="6553275" y="3604550"/>
            <a:chExt cx="296975" cy="296175"/>
          </a:xfrm>
        </p:grpSpPr>
        <p:sp>
          <p:nvSpPr>
            <p:cNvPr id="6159" name="Google Shape;615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5" name="Google Shape;6165;p7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166" name="Google Shape;6166;p7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70"/>
        <p:cNvGrpSpPr/>
        <p:nvPr/>
      </p:nvGrpSpPr>
      <p:grpSpPr>
        <a:xfrm>
          <a:off x="0" y="0"/>
          <a:ext cx="0" cy="0"/>
          <a:chOff x="0" y="0"/>
          <a:chExt cx="0" cy="0"/>
        </a:xfrm>
      </p:grpSpPr>
      <p:grpSp>
        <p:nvGrpSpPr>
          <p:cNvPr id="6171" name="Google Shape;6171;p75"/>
          <p:cNvGrpSpPr/>
          <p:nvPr/>
        </p:nvGrpSpPr>
        <p:grpSpPr>
          <a:xfrm>
            <a:off x="877057" y="1380546"/>
            <a:ext cx="294401" cy="353645"/>
            <a:chOff x="-35814600" y="3202075"/>
            <a:chExt cx="242625" cy="291450"/>
          </a:xfrm>
        </p:grpSpPr>
        <p:sp>
          <p:nvSpPr>
            <p:cNvPr id="6172" name="Google Shape;617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5"/>
          <p:cNvGrpSpPr/>
          <p:nvPr/>
        </p:nvGrpSpPr>
        <p:grpSpPr>
          <a:xfrm>
            <a:off x="847435" y="1821466"/>
            <a:ext cx="353645" cy="353888"/>
            <a:chOff x="-35839800" y="3561025"/>
            <a:chExt cx="291450" cy="291650"/>
          </a:xfrm>
        </p:grpSpPr>
        <p:sp>
          <p:nvSpPr>
            <p:cNvPr id="6180" name="Google Shape;618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7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75"/>
          <p:cNvGrpSpPr/>
          <p:nvPr/>
        </p:nvGrpSpPr>
        <p:grpSpPr>
          <a:xfrm>
            <a:off x="3084980" y="1380546"/>
            <a:ext cx="353645" cy="353645"/>
            <a:chOff x="-34003850" y="3227275"/>
            <a:chExt cx="291450" cy="291450"/>
          </a:xfrm>
        </p:grpSpPr>
        <p:sp>
          <p:nvSpPr>
            <p:cNvPr id="6189" name="Google Shape;618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75"/>
          <p:cNvGrpSpPr/>
          <p:nvPr/>
        </p:nvGrpSpPr>
        <p:grpSpPr>
          <a:xfrm>
            <a:off x="3084510" y="1821238"/>
            <a:ext cx="354586" cy="354343"/>
            <a:chOff x="-34004625" y="3585850"/>
            <a:chExt cx="292225" cy="292025"/>
          </a:xfrm>
        </p:grpSpPr>
        <p:sp>
          <p:nvSpPr>
            <p:cNvPr id="6195" name="Google Shape;619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75"/>
          <p:cNvGrpSpPr/>
          <p:nvPr/>
        </p:nvGrpSpPr>
        <p:grpSpPr>
          <a:xfrm>
            <a:off x="3084025" y="2256439"/>
            <a:ext cx="355557" cy="354616"/>
            <a:chOff x="-34005425" y="3945575"/>
            <a:chExt cx="293025" cy="292250"/>
          </a:xfrm>
        </p:grpSpPr>
        <p:sp>
          <p:nvSpPr>
            <p:cNvPr id="6201" name="Google Shape;620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5"/>
          <p:cNvGrpSpPr/>
          <p:nvPr/>
        </p:nvGrpSpPr>
        <p:grpSpPr>
          <a:xfrm>
            <a:off x="1731124" y="2729615"/>
            <a:ext cx="358408" cy="355557"/>
            <a:chOff x="-32174975" y="3192625"/>
            <a:chExt cx="295375" cy="293025"/>
          </a:xfrm>
        </p:grpSpPr>
        <p:sp>
          <p:nvSpPr>
            <p:cNvPr id="6205" name="Google Shape;620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9" name="Google Shape;6209;p7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1" name="Google Shape;6211;p75"/>
          <p:cNvGrpSpPr/>
          <p:nvPr/>
        </p:nvGrpSpPr>
        <p:grpSpPr>
          <a:xfrm>
            <a:off x="3970274" y="2730570"/>
            <a:ext cx="354586" cy="353645"/>
            <a:chOff x="-30345325" y="3184750"/>
            <a:chExt cx="292225" cy="291450"/>
          </a:xfrm>
        </p:grpSpPr>
        <p:sp>
          <p:nvSpPr>
            <p:cNvPr id="6212" name="Google Shape;621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5"/>
          <p:cNvGrpSpPr/>
          <p:nvPr/>
        </p:nvGrpSpPr>
        <p:grpSpPr>
          <a:xfrm>
            <a:off x="1295026" y="1380546"/>
            <a:ext cx="353645" cy="353645"/>
            <a:chOff x="-35481425" y="3202075"/>
            <a:chExt cx="291450" cy="291450"/>
          </a:xfrm>
        </p:grpSpPr>
        <p:sp>
          <p:nvSpPr>
            <p:cNvPr id="6218" name="Google Shape;621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75"/>
          <p:cNvGrpSpPr/>
          <p:nvPr/>
        </p:nvGrpSpPr>
        <p:grpSpPr>
          <a:xfrm>
            <a:off x="1294556" y="1822072"/>
            <a:ext cx="354586" cy="352675"/>
            <a:chOff x="-35482200" y="3561225"/>
            <a:chExt cx="292225" cy="290650"/>
          </a:xfrm>
        </p:grpSpPr>
        <p:sp>
          <p:nvSpPr>
            <p:cNvPr id="6226" name="Google Shape;622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75"/>
          <p:cNvGrpSpPr/>
          <p:nvPr/>
        </p:nvGrpSpPr>
        <p:grpSpPr>
          <a:xfrm>
            <a:off x="1295026" y="2256940"/>
            <a:ext cx="353645" cy="353615"/>
            <a:chOff x="-35481425" y="3919600"/>
            <a:chExt cx="291450" cy="291425"/>
          </a:xfrm>
        </p:grpSpPr>
        <p:sp>
          <p:nvSpPr>
            <p:cNvPr id="6230" name="Google Shape;623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5"/>
          <p:cNvGrpSpPr/>
          <p:nvPr/>
        </p:nvGrpSpPr>
        <p:grpSpPr>
          <a:xfrm>
            <a:off x="3530661" y="1381031"/>
            <a:ext cx="357468" cy="352675"/>
            <a:chOff x="-33645475" y="3228075"/>
            <a:chExt cx="294600" cy="290650"/>
          </a:xfrm>
        </p:grpSpPr>
        <p:sp>
          <p:nvSpPr>
            <p:cNvPr id="6239" name="Google Shape;623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5"/>
          <p:cNvGrpSpPr/>
          <p:nvPr/>
        </p:nvGrpSpPr>
        <p:grpSpPr>
          <a:xfrm>
            <a:off x="3531631" y="1821116"/>
            <a:ext cx="355526" cy="354586"/>
            <a:chOff x="-33646250" y="3586425"/>
            <a:chExt cx="293000" cy="292225"/>
          </a:xfrm>
        </p:grpSpPr>
        <p:sp>
          <p:nvSpPr>
            <p:cNvPr id="6247" name="Google Shape;624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5"/>
          <p:cNvGrpSpPr/>
          <p:nvPr/>
        </p:nvGrpSpPr>
        <p:grpSpPr>
          <a:xfrm>
            <a:off x="3532101" y="2255969"/>
            <a:ext cx="354586" cy="355557"/>
            <a:chOff x="-33645475" y="3944800"/>
            <a:chExt cx="292225" cy="293025"/>
          </a:xfrm>
        </p:grpSpPr>
        <p:sp>
          <p:nvSpPr>
            <p:cNvPr id="6250" name="Google Shape;625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5"/>
          <p:cNvGrpSpPr/>
          <p:nvPr/>
        </p:nvGrpSpPr>
        <p:grpSpPr>
          <a:xfrm>
            <a:off x="2185320" y="2729706"/>
            <a:ext cx="352675" cy="355375"/>
            <a:chOff x="-31809525" y="3192625"/>
            <a:chExt cx="290650" cy="292875"/>
          </a:xfrm>
        </p:grpSpPr>
        <p:sp>
          <p:nvSpPr>
            <p:cNvPr id="6261" name="Google Shape;626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5"/>
          <p:cNvGrpSpPr/>
          <p:nvPr/>
        </p:nvGrpSpPr>
        <p:grpSpPr>
          <a:xfrm>
            <a:off x="2184835" y="3200258"/>
            <a:ext cx="353645" cy="355557"/>
            <a:chOff x="-31811100" y="3550975"/>
            <a:chExt cx="291450" cy="293025"/>
          </a:xfrm>
        </p:grpSpPr>
        <p:sp>
          <p:nvSpPr>
            <p:cNvPr id="6266" name="Google Shape;626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75"/>
          <p:cNvGrpSpPr/>
          <p:nvPr/>
        </p:nvGrpSpPr>
        <p:grpSpPr>
          <a:xfrm>
            <a:off x="2178631" y="3664562"/>
            <a:ext cx="366052" cy="356831"/>
            <a:chOff x="-31817400" y="3910025"/>
            <a:chExt cx="301675" cy="294075"/>
          </a:xfrm>
        </p:grpSpPr>
        <p:sp>
          <p:nvSpPr>
            <p:cNvPr id="6274" name="Google Shape;627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5"/>
          <p:cNvGrpSpPr/>
          <p:nvPr/>
        </p:nvGrpSpPr>
        <p:grpSpPr>
          <a:xfrm>
            <a:off x="3970259" y="3200743"/>
            <a:ext cx="354616" cy="354586"/>
            <a:chOff x="-30354000" y="3569100"/>
            <a:chExt cx="292250" cy="292225"/>
          </a:xfrm>
        </p:grpSpPr>
        <p:sp>
          <p:nvSpPr>
            <p:cNvPr id="6278" name="Google Shape;627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5"/>
          <p:cNvGrpSpPr/>
          <p:nvPr/>
        </p:nvGrpSpPr>
        <p:grpSpPr>
          <a:xfrm>
            <a:off x="1748837" y="1380546"/>
            <a:ext cx="342148" cy="353645"/>
            <a:chOff x="-35118325" y="3202075"/>
            <a:chExt cx="281975" cy="291450"/>
          </a:xfrm>
        </p:grpSpPr>
        <p:sp>
          <p:nvSpPr>
            <p:cNvPr id="6285" name="Google Shape;628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75"/>
          <p:cNvGrpSpPr/>
          <p:nvPr/>
        </p:nvGrpSpPr>
        <p:grpSpPr>
          <a:xfrm>
            <a:off x="1742618" y="1821799"/>
            <a:ext cx="354586" cy="353221"/>
            <a:chOff x="-35123050" y="3561225"/>
            <a:chExt cx="292225" cy="291100"/>
          </a:xfrm>
        </p:grpSpPr>
        <p:sp>
          <p:nvSpPr>
            <p:cNvPr id="6290" name="Google Shape;629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5"/>
          <p:cNvGrpSpPr/>
          <p:nvPr/>
        </p:nvGrpSpPr>
        <p:grpSpPr>
          <a:xfrm>
            <a:off x="1784677" y="2256940"/>
            <a:ext cx="270467" cy="353615"/>
            <a:chOff x="-35089175" y="3919600"/>
            <a:chExt cx="222900" cy="291425"/>
          </a:xfrm>
        </p:grpSpPr>
        <p:sp>
          <p:nvSpPr>
            <p:cNvPr id="6293" name="Google Shape;629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5"/>
          <p:cNvGrpSpPr/>
          <p:nvPr/>
        </p:nvGrpSpPr>
        <p:grpSpPr>
          <a:xfrm>
            <a:off x="3981673" y="1380303"/>
            <a:ext cx="336445" cy="354131"/>
            <a:chOff x="-33277650" y="3226875"/>
            <a:chExt cx="277275" cy="291850"/>
          </a:xfrm>
        </p:grpSpPr>
        <p:sp>
          <p:nvSpPr>
            <p:cNvPr id="6296" name="Google Shape;629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5"/>
          <p:cNvGrpSpPr/>
          <p:nvPr/>
        </p:nvGrpSpPr>
        <p:grpSpPr>
          <a:xfrm>
            <a:off x="3973073" y="1821587"/>
            <a:ext cx="353645" cy="353645"/>
            <a:chOff x="-33286325" y="3586425"/>
            <a:chExt cx="291450" cy="291450"/>
          </a:xfrm>
        </p:grpSpPr>
        <p:sp>
          <p:nvSpPr>
            <p:cNvPr id="6304" name="Google Shape;630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75"/>
          <p:cNvGrpSpPr/>
          <p:nvPr/>
        </p:nvGrpSpPr>
        <p:grpSpPr>
          <a:xfrm>
            <a:off x="3973073" y="2255969"/>
            <a:ext cx="353645" cy="355557"/>
            <a:chOff x="-33286325" y="3944800"/>
            <a:chExt cx="291450" cy="293025"/>
          </a:xfrm>
        </p:grpSpPr>
        <p:sp>
          <p:nvSpPr>
            <p:cNvPr id="6310" name="Google Shape;631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5"/>
          <p:cNvGrpSpPr/>
          <p:nvPr/>
        </p:nvGrpSpPr>
        <p:grpSpPr>
          <a:xfrm>
            <a:off x="2631470" y="2729129"/>
            <a:ext cx="353645" cy="356527"/>
            <a:chOff x="-31452725" y="3191825"/>
            <a:chExt cx="291450" cy="293825"/>
          </a:xfrm>
        </p:grpSpPr>
        <p:sp>
          <p:nvSpPr>
            <p:cNvPr id="6315" name="Google Shape;631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75"/>
          <p:cNvGrpSpPr/>
          <p:nvPr/>
        </p:nvGrpSpPr>
        <p:grpSpPr>
          <a:xfrm>
            <a:off x="2631000" y="3200744"/>
            <a:ext cx="354586" cy="354586"/>
            <a:chOff x="-31452725" y="3551775"/>
            <a:chExt cx="292225" cy="292225"/>
          </a:xfrm>
        </p:grpSpPr>
        <p:sp>
          <p:nvSpPr>
            <p:cNvPr id="6320" name="Google Shape;632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5"/>
          <p:cNvGrpSpPr/>
          <p:nvPr/>
        </p:nvGrpSpPr>
        <p:grpSpPr>
          <a:xfrm>
            <a:off x="2629559" y="3664729"/>
            <a:ext cx="357468" cy="356497"/>
            <a:chOff x="-31455100" y="3909350"/>
            <a:chExt cx="294600" cy="293800"/>
          </a:xfrm>
        </p:grpSpPr>
        <p:sp>
          <p:nvSpPr>
            <p:cNvPr id="6325" name="Google Shape;632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5"/>
          <p:cNvGrpSpPr/>
          <p:nvPr/>
        </p:nvGrpSpPr>
        <p:grpSpPr>
          <a:xfrm>
            <a:off x="3970744" y="3665684"/>
            <a:ext cx="353645" cy="354586"/>
            <a:chOff x="-30345325" y="3918800"/>
            <a:chExt cx="291450" cy="292225"/>
          </a:xfrm>
        </p:grpSpPr>
        <p:sp>
          <p:nvSpPr>
            <p:cNvPr id="6328" name="Google Shape;632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5"/>
          <p:cNvGrpSpPr/>
          <p:nvPr/>
        </p:nvGrpSpPr>
        <p:grpSpPr>
          <a:xfrm>
            <a:off x="2190209" y="1821587"/>
            <a:ext cx="353645" cy="353645"/>
            <a:chOff x="-34763900" y="3561225"/>
            <a:chExt cx="291450" cy="291450"/>
          </a:xfrm>
        </p:grpSpPr>
        <p:sp>
          <p:nvSpPr>
            <p:cNvPr id="6334" name="Google Shape;6334;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7" name="Google Shape;6337;p7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8" name="Google Shape;6338;p75"/>
          <p:cNvGrpSpPr/>
          <p:nvPr/>
        </p:nvGrpSpPr>
        <p:grpSpPr>
          <a:xfrm>
            <a:off x="845106" y="2730099"/>
            <a:ext cx="354586" cy="354586"/>
            <a:chOff x="-32927950" y="3227275"/>
            <a:chExt cx="292225" cy="292225"/>
          </a:xfrm>
        </p:grpSpPr>
        <p:sp>
          <p:nvSpPr>
            <p:cNvPr id="6339" name="Google Shape;6339;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75"/>
          <p:cNvGrpSpPr/>
          <p:nvPr/>
        </p:nvGrpSpPr>
        <p:grpSpPr>
          <a:xfrm>
            <a:off x="844621" y="3201213"/>
            <a:ext cx="355557" cy="353645"/>
            <a:chOff x="-32927950" y="3586425"/>
            <a:chExt cx="293025" cy="291450"/>
          </a:xfrm>
        </p:grpSpPr>
        <p:sp>
          <p:nvSpPr>
            <p:cNvPr id="6345" name="Google Shape;6345;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5"/>
          <p:cNvGrpSpPr/>
          <p:nvPr/>
        </p:nvGrpSpPr>
        <p:grpSpPr>
          <a:xfrm>
            <a:off x="845106" y="3665198"/>
            <a:ext cx="354586" cy="355557"/>
            <a:chOff x="-32927950" y="3944800"/>
            <a:chExt cx="292225" cy="293025"/>
          </a:xfrm>
        </p:grpSpPr>
        <p:sp>
          <p:nvSpPr>
            <p:cNvPr id="6351" name="Google Shape;6351;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5"/>
          <p:cNvGrpSpPr/>
          <p:nvPr/>
        </p:nvGrpSpPr>
        <p:grpSpPr>
          <a:xfrm>
            <a:off x="3073898" y="2730449"/>
            <a:ext cx="354586" cy="353888"/>
            <a:chOff x="-31094350" y="3194000"/>
            <a:chExt cx="292225" cy="291650"/>
          </a:xfrm>
        </p:grpSpPr>
        <p:sp>
          <p:nvSpPr>
            <p:cNvPr id="6361" name="Google Shape;6361;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5"/>
          <p:cNvGrpSpPr/>
          <p:nvPr/>
        </p:nvGrpSpPr>
        <p:grpSpPr>
          <a:xfrm>
            <a:off x="3074368" y="3200941"/>
            <a:ext cx="353645" cy="354191"/>
            <a:chOff x="-31093575" y="3552550"/>
            <a:chExt cx="291450" cy="291900"/>
          </a:xfrm>
        </p:grpSpPr>
        <p:sp>
          <p:nvSpPr>
            <p:cNvPr id="6370" name="Google Shape;6370;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5"/>
          <p:cNvGrpSpPr/>
          <p:nvPr/>
        </p:nvGrpSpPr>
        <p:grpSpPr>
          <a:xfrm>
            <a:off x="2200736" y="1380546"/>
            <a:ext cx="332593" cy="353645"/>
            <a:chOff x="-34755225" y="3202075"/>
            <a:chExt cx="274100" cy="291450"/>
          </a:xfrm>
        </p:grpSpPr>
        <p:sp>
          <p:nvSpPr>
            <p:cNvPr id="6375" name="Google Shape;6375;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5"/>
          <p:cNvGrpSpPr/>
          <p:nvPr/>
        </p:nvGrpSpPr>
        <p:grpSpPr>
          <a:xfrm>
            <a:off x="3074368" y="3666169"/>
            <a:ext cx="353645" cy="353615"/>
            <a:chOff x="-31093575" y="3911725"/>
            <a:chExt cx="291450" cy="291425"/>
          </a:xfrm>
        </p:grpSpPr>
        <p:sp>
          <p:nvSpPr>
            <p:cNvPr id="6383" name="Google Shape;638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5"/>
          <p:cNvGrpSpPr/>
          <p:nvPr/>
        </p:nvGrpSpPr>
        <p:grpSpPr>
          <a:xfrm>
            <a:off x="2183798" y="4123136"/>
            <a:ext cx="356497" cy="354586"/>
            <a:chOff x="-29946000" y="3183175"/>
            <a:chExt cx="293800" cy="292225"/>
          </a:xfrm>
        </p:grpSpPr>
        <p:sp>
          <p:nvSpPr>
            <p:cNvPr id="6386" name="Google Shape;638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5"/>
          <p:cNvGrpSpPr/>
          <p:nvPr/>
        </p:nvGrpSpPr>
        <p:grpSpPr>
          <a:xfrm>
            <a:off x="2628330" y="1380289"/>
            <a:ext cx="358408" cy="354161"/>
            <a:chOff x="-34408675" y="3202075"/>
            <a:chExt cx="295375" cy="291875"/>
          </a:xfrm>
        </p:grpSpPr>
        <p:sp>
          <p:nvSpPr>
            <p:cNvPr id="6393" name="Google Shape;639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5"/>
          <p:cNvGrpSpPr/>
          <p:nvPr/>
        </p:nvGrpSpPr>
        <p:grpSpPr>
          <a:xfrm>
            <a:off x="2630241" y="1820283"/>
            <a:ext cx="354586" cy="356254"/>
            <a:chOff x="-34405525" y="3558075"/>
            <a:chExt cx="292225" cy="293600"/>
          </a:xfrm>
        </p:grpSpPr>
        <p:sp>
          <p:nvSpPr>
            <p:cNvPr id="6398" name="Google Shape;639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5"/>
          <p:cNvGrpSpPr/>
          <p:nvPr/>
        </p:nvGrpSpPr>
        <p:grpSpPr>
          <a:xfrm>
            <a:off x="2629755" y="2256940"/>
            <a:ext cx="355557" cy="353615"/>
            <a:chOff x="-34406325" y="3919600"/>
            <a:chExt cx="293025" cy="291425"/>
          </a:xfrm>
        </p:grpSpPr>
        <p:sp>
          <p:nvSpPr>
            <p:cNvPr id="6402" name="Google Shape;640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5"/>
          <p:cNvGrpSpPr/>
          <p:nvPr/>
        </p:nvGrpSpPr>
        <p:grpSpPr>
          <a:xfrm>
            <a:off x="1293653" y="2736303"/>
            <a:ext cx="353645" cy="342179"/>
            <a:chOff x="-32568800" y="3232000"/>
            <a:chExt cx="291450" cy="282000"/>
          </a:xfrm>
        </p:grpSpPr>
        <p:sp>
          <p:nvSpPr>
            <p:cNvPr id="6410" name="Google Shape;641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75"/>
          <p:cNvGrpSpPr/>
          <p:nvPr/>
        </p:nvGrpSpPr>
        <p:grpSpPr>
          <a:xfrm>
            <a:off x="1293183" y="3201213"/>
            <a:ext cx="354586" cy="353645"/>
            <a:chOff x="-32569575" y="3586425"/>
            <a:chExt cx="292225" cy="291450"/>
          </a:xfrm>
        </p:grpSpPr>
        <p:sp>
          <p:nvSpPr>
            <p:cNvPr id="6413" name="Google Shape;641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75"/>
          <p:cNvGrpSpPr/>
          <p:nvPr/>
        </p:nvGrpSpPr>
        <p:grpSpPr>
          <a:xfrm>
            <a:off x="1284098" y="3665805"/>
            <a:ext cx="372756" cy="354343"/>
            <a:chOff x="-32576675" y="3944600"/>
            <a:chExt cx="307200" cy="292025"/>
          </a:xfrm>
        </p:grpSpPr>
        <p:sp>
          <p:nvSpPr>
            <p:cNvPr id="6416" name="Google Shape;641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75"/>
          <p:cNvGrpSpPr/>
          <p:nvPr/>
        </p:nvGrpSpPr>
        <p:grpSpPr>
          <a:xfrm>
            <a:off x="3529065" y="2730100"/>
            <a:ext cx="354586" cy="354586"/>
            <a:chOff x="-30735200" y="3192625"/>
            <a:chExt cx="292225" cy="292225"/>
          </a:xfrm>
        </p:grpSpPr>
        <p:sp>
          <p:nvSpPr>
            <p:cNvPr id="6419" name="Google Shape;641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5"/>
          <p:cNvGrpSpPr/>
          <p:nvPr/>
        </p:nvGrpSpPr>
        <p:grpSpPr>
          <a:xfrm>
            <a:off x="3529065" y="3201532"/>
            <a:ext cx="354586" cy="353008"/>
            <a:chOff x="-30735200" y="3552550"/>
            <a:chExt cx="292225" cy="290925"/>
          </a:xfrm>
        </p:grpSpPr>
        <p:sp>
          <p:nvSpPr>
            <p:cNvPr id="6427" name="Google Shape;642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75"/>
          <p:cNvGrpSpPr/>
          <p:nvPr/>
        </p:nvGrpSpPr>
        <p:grpSpPr>
          <a:xfrm>
            <a:off x="3529065" y="3666154"/>
            <a:ext cx="354586" cy="353645"/>
            <a:chOff x="-30735200" y="3910925"/>
            <a:chExt cx="292225" cy="291450"/>
          </a:xfrm>
        </p:grpSpPr>
        <p:sp>
          <p:nvSpPr>
            <p:cNvPr id="6430" name="Google Shape;643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2" name="Google Shape;6432;p7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3" name="Google Shape;6433;p75"/>
          <p:cNvGrpSpPr/>
          <p:nvPr/>
        </p:nvGrpSpPr>
        <p:grpSpPr>
          <a:xfrm>
            <a:off x="4882910" y="1379021"/>
            <a:ext cx="358971" cy="359224"/>
            <a:chOff x="-57956275" y="3197925"/>
            <a:chExt cx="319000" cy="319225"/>
          </a:xfrm>
        </p:grpSpPr>
        <p:sp>
          <p:nvSpPr>
            <p:cNvPr id="6434" name="Google Shape;643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75"/>
          <p:cNvGrpSpPr/>
          <p:nvPr/>
        </p:nvGrpSpPr>
        <p:grpSpPr>
          <a:xfrm>
            <a:off x="4905064" y="1835446"/>
            <a:ext cx="314662" cy="358971"/>
            <a:chOff x="-57940525" y="3590375"/>
            <a:chExt cx="279625" cy="319000"/>
          </a:xfrm>
        </p:grpSpPr>
        <p:sp>
          <p:nvSpPr>
            <p:cNvPr id="6442" name="Google Shape;644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5"/>
          <p:cNvGrpSpPr/>
          <p:nvPr/>
        </p:nvGrpSpPr>
        <p:grpSpPr>
          <a:xfrm>
            <a:off x="4875945" y="2276817"/>
            <a:ext cx="358099" cy="358999"/>
            <a:chOff x="-57959425" y="3982600"/>
            <a:chExt cx="318225" cy="319025"/>
          </a:xfrm>
        </p:grpSpPr>
        <p:sp>
          <p:nvSpPr>
            <p:cNvPr id="6448" name="Google Shape;644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5"/>
          <p:cNvGrpSpPr/>
          <p:nvPr/>
        </p:nvGrpSpPr>
        <p:grpSpPr>
          <a:xfrm>
            <a:off x="7076112" y="1380146"/>
            <a:ext cx="357226" cy="357226"/>
            <a:chOff x="-55987225" y="3198925"/>
            <a:chExt cx="317450" cy="317450"/>
          </a:xfrm>
        </p:grpSpPr>
        <p:sp>
          <p:nvSpPr>
            <p:cNvPr id="6453" name="Google Shape;645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5"/>
          <p:cNvGrpSpPr/>
          <p:nvPr/>
        </p:nvGrpSpPr>
        <p:grpSpPr>
          <a:xfrm>
            <a:off x="7076112" y="1836178"/>
            <a:ext cx="357226" cy="357367"/>
            <a:chOff x="-55987225" y="3591025"/>
            <a:chExt cx="317450" cy="317575"/>
          </a:xfrm>
        </p:grpSpPr>
        <p:sp>
          <p:nvSpPr>
            <p:cNvPr id="6458" name="Google Shape;645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5"/>
          <p:cNvGrpSpPr/>
          <p:nvPr/>
        </p:nvGrpSpPr>
        <p:grpSpPr>
          <a:xfrm>
            <a:off x="7090027" y="2276817"/>
            <a:ext cx="358999" cy="358999"/>
            <a:chOff x="-55988800" y="3982600"/>
            <a:chExt cx="319025" cy="319025"/>
          </a:xfrm>
        </p:grpSpPr>
        <p:sp>
          <p:nvSpPr>
            <p:cNvPr id="6464" name="Google Shape;646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5"/>
          <p:cNvGrpSpPr/>
          <p:nvPr/>
        </p:nvGrpSpPr>
        <p:grpSpPr>
          <a:xfrm>
            <a:off x="5748546" y="2734774"/>
            <a:ext cx="356326" cy="358971"/>
            <a:chOff x="-54026025" y="3192625"/>
            <a:chExt cx="316650" cy="319000"/>
          </a:xfrm>
        </p:grpSpPr>
        <p:sp>
          <p:nvSpPr>
            <p:cNvPr id="6470" name="Google Shape;647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5"/>
          <p:cNvGrpSpPr/>
          <p:nvPr/>
        </p:nvGrpSpPr>
        <p:grpSpPr>
          <a:xfrm>
            <a:off x="5768492" y="3205748"/>
            <a:ext cx="316434" cy="358099"/>
            <a:chOff x="-54007925" y="3584850"/>
            <a:chExt cx="281200" cy="318225"/>
          </a:xfrm>
        </p:grpSpPr>
        <p:sp>
          <p:nvSpPr>
            <p:cNvPr id="6479" name="Google Shape;647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5"/>
          <p:cNvGrpSpPr/>
          <p:nvPr/>
        </p:nvGrpSpPr>
        <p:grpSpPr>
          <a:xfrm>
            <a:off x="5768492" y="3667633"/>
            <a:ext cx="316434" cy="358914"/>
            <a:chOff x="-54007925" y="3975575"/>
            <a:chExt cx="281200" cy="318950"/>
          </a:xfrm>
        </p:grpSpPr>
        <p:sp>
          <p:nvSpPr>
            <p:cNvPr id="6486" name="Google Shape;648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5"/>
          <p:cNvGrpSpPr/>
          <p:nvPr/>
        </p:nvGrpSpPr>
        <p:grpSpPr>
          <a:xfrm>
            <a:off x="8003359" y="2752104"/>
            <a:ext cx="274770" cy="358492"/>
            <a:chOff x="-52005775" y="3208025"/>
            <a:chExt cx="244175" cy="318575"/>
          </a:xfrm>
        </p:grpSpPr>
        <p:sp>
          <p:nvSpPr>
            <p:cNvPr id="6491" name="Google Shape;649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5"/>
          <p:cNvGrpSpPr/>
          <p:nvPr/>
        </p:nvGrpSpPr>
        <p:grpSpPr>
          <a:xfrm>
            <a:off x="5309825" y="1380146"/>
            <a:ext cx="358099" cy="358099"/>
            <a:chOff x="-57568775" y="3198925"/>
            <a:chExt cx="318225" cy="318225"/>
          </a:xfrm>
        </p:grpSpPr>
        <p:sp>
          <p:nvSpPr>
            <p:cNvPr id="6503" name="Google Shape;650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75"/>
          <p:cNvGrpSpPr/>
          <p:nvPr/>
        </p:nvGrpSpPr>
        <p:grpSpPr>
          <a:xfrm>
            <a:off x="5331543" y="1835446"/>
            <a:ext cx="314662" cy="358099"/>
            <a:chOff x="-57549075" y="3590375"/>
            <a:chExt cx="279625" cy="318225"/>
          </a:xfrm>
        </p:grpSpPr>
        <p:sp>
          <p:nvSpPr>
            <p:cNvPr id="6510" name="Google Shape;651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5"/>
          <p:cNvGrpSpPr/>
          <p:nvPr/>
        </p:nvGrpSpPr>
        <p:grpSpPr>
          <a:xfrm>
            <a:off x="5323740" y="2276817"/>
            <a:ext cx="359871" cy="359871"/>
            <a:chOff x="-57570350" y="3982600"/>
            <a:chExt cx="319800" cy="319800"/>
          </a:xfrm>
        </p:grpSpPr>
        <p:sp>
          <p:nvSpPr>
            <p:cNvPr id="6515" name="Google Shape;651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5"/>
          <p:cNvGrpSpPr/>
          <p:nvPr/>
        </p:nvGrpSpPr>
        <p:grpSpPr>
          <a:xfrm>
            <a:off x="7538779" y="1379246"/>
            <a:ext cx="314662" cy="358999"/>
            <a:chOff x="-55576850" y="3198125"/>
            <a:chExt cx="279625" cy="319025"/>
          </a:xfrm>
        </p:grpSpPr>
        <p:sp>
          <p:nvSpPr>
            <p:cNvPr id="6520" name="Google Shape;652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5"/>
          <p:cNvGrpSpPr/>
          <p:nvPr/>
        </p:nvGrpSpPr>
        <p:grpSpPr>
          <a:xfrm>
            <a:off x="7516174" y="1835221"/>
            <a:ext cx="359871" cy="358324"/>
            <a:chOff x="-55596550" y="3590175"/>
            <a:chExt cx="319800" cy="318425"/>
          </a:xfrm>
        </p:grpSpPr>
        <p:sp>
          <p:nvSpPr>
            <p:cNvPr id="6525" name="Google Shape;652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5"/>
          <p:cNvGrpSpPr/>
          <p:nvPr/>
        </p:nvGrpSpPr>
        <p:grpSpPr>
          <a:xfrm>
            <a:off x="7531412" y="2276564"/>
            <a:ext cx="358999" cy="359252"/>
            <a:chOff x="-55595775" y="3982375"/>
            <a:chExt cx="319025" cy="319250"/>
          </a:xfrm>
        </p:grpSpPr>
        <p:sp>
          <p:nvSpPr>
            <p:cNvPr id="6530" name="Google Shape;653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75"/>
          <p:cNvGrpSpPr/>
          <p:nvPr/>
        </p:nvGrpSpPr>
        <p:grpSpPr>
          <a:xfrm>
            <a:off x="6188595" y="2734774"/>
            <a:ext cx="358999" cy="358099"/>
            <a:chOff x="-53635375" y="3192625"/>
            <a:chExt cx="319025" cy="318225"/>
          </a:xfrm>
        </p:grpSpPr>
        <p:sp>
          <p:nvSpPr>
            <p:cNvPr id="6537" name="Google Shape;653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5"/>
          <p:cNvGrpSpPr/>
          <p:nvPr/>
        </p:nvGrpSpPr>
        <p:grpSpPr>
          <a:xfrm>
            <a:off x="6210763" y="3205748"/>
            <a:ext cx="314662" cy="358999"/>
            <a:chOff x="-53615675" y="3584850"/>
            <a:chExt cx="279625" cy="319025"/>
          </a:xfrm>
        </p:grpSpPr>
        <p:sp>
          <p:nvSpPr>
            <p:cNvPr id="6541" name="Google Shape;654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75"/>
          <p:cNvGrpSpPr/>
          <p:nvPr/>
        </p:nvGrpSpPr>
        <p:grpSpPr>
          <a:xfrm>
            <a:off x="6188609" y="3668674"/>
            <a:ext cx="358971" cy="357874"/>
            <a:chOff x="-53634575" y="3976500"/>
            <a:chExt cx="319000" cy="318025"/>
          </a:xfrm>
        </p:grpSpPr>
        <p:sp>
          <p:nvSpPr>
            <p:cNvPr id="6545" name="Google Shape;654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75"/>
          <p:cNvGrpSpPr/>
          <p:nvPr/>
        </p:nvGrpSpPr>
        <p:grpSpPr>
          <a:xfrm>
            <a:off x="7983413" y="3211628"/>
            <a:ext cx="314662" cy="358436"/>
            <a:chOff x="-52023900" y="3590075"/>
            <a:chExt cx="279625" cy="318525"/>
          </a:xfrm>
        </p:grpSpPr>
        <p:sp>
          <p:nvSpPr>
            <p:cNvPr id="6554" name="Google Shape;655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5"/>
          <p:cNvGrpSpPr/>
          <p:nvPr/>
        </p:nvGrpSpPr>
        <p:grpSpPr>
          <a:xfrm>
            <a:off x="5746654" y="1380146"/>
            <a:ext cx="358971" cy="358971"/>
            <a:chOff x="-57173375" y="3198925"/>
            <a:chExt cx="319000" cy="319000"/>
          </a:xfrm>
        </p:grpSpPr>
        <p:sp>
          <p:nvSpPr>
            <p:cNvPr id="6562" name="Google Shape;656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75"/>
          <p:cNvGrpSpPr/>
          <p:nvPr/>
        </p:nvGrpSpPr>
        <p:grpSpPr>
          <a:xfrm>
            <a:off x="5747541" y="1857587"/>
            <a:ext cx="357198" cy="314690"/>
            <a:chOff x="-57176525" y="3610050"/>
            <a:chExt cx="317425" cy="279650"/>
          </a:xfrm>
        </p:grpSpPr>
        <p:sp>
          <p:nvSpPr>
            <p:cNvPr id="6567" name="Google Shape;656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5"/>
          <p:cNvGrpSpPr/>
          <p:nvPr/>
        </p:nvGrpSpPr>
        <p:grpSpPr>
          <a:xfrm>
            <a:off x="7957995" y="1380146"/>
            <a:ext cx="358099" cy="356326"/>
            <a:chOff x="-55202750" y="3198925"/>
            <a:chExt cx="318225" cy="316650"/>
          </a:xfrm>
        </p:grpSpPr>
        <p:sp>
          <p:nvSpPr>
            <p:cNvPr id="6573" name="Google Shape;6573;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5"/>
          <p:cNvGrpSpPr/>
          <p:nvPr/>
        </p:nvGrpSpPr>
        <p:grpSpPr>
          <a:xfrm>
            <a:off x="7968629" y="1835446"/>
            <a:ext cx="336830" cy="358099"/>
            <a:chOff x="-55194875" y="3590375"/>
            <a:chExt cx="299325" cy="318225"/>
          </a:xfrm>
        </p:grpSpPr>
        <p:sp>
          <p:nvSpPr>
            <p:cNvPr id="6576" name="Google Shape;6576;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5"/>
          <p:cNvGrpSpPr/>
          <p:nvPr/>
        </p:nvGrpSpPr>
        <p:grpSpPr>
          <a:xfrm>
            <a:off x="7973247" y="2277717"/>
            <a:ext cx="357198" cy="357198"/>
            <a:chOff x="-55203525" y="3983400"/>
            <a:chExt cx="317425" cy="317425"/>
          </a:xfrm>
        </p:grpSpPr>
        <p:sp>
          <p:nvSpPr>
            <p:cNvPr id="6582" name="Google Shape;6582;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75"/>
          <p:cNvGrpSpPr/>
          <p:nvPr/>
        </p:nvGrpSpPr>
        <p:grpSpPr>
          <a:xfrm>
            <a:off x="6639727" y="2734774"/>
            <a:ext cx="335930" cy="358971"/>
            <a:chOff x="-53232900" y="3192625"/>
            <a:chExt cx="298525" cy="319000"/>
          </a:xfrm>
        </p:grpSpPr>
        <p:sp>
          <p:nvSpPr>
            <p:cNvPr id="6586" name="Google Shape;6586;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5"/>
          <p:cNvGrpSpPr/>
          <p:nvPr/>
        </p:nvGrpSpPr>
        <p:grpSpPr>
          <a:xfrm>
            <a:off x="6629093" y="3205748"/>
            <a:ext cx="357198" cy="356326"/>
            <a:chOff x="-53242350" y="3584850"/>
            <a:chExt cx="317425" cy="316650"/>
          </a:xfrm>
        </p:grpSpPr>
        <p:sp>
          <p:nvSpPr>
            <p:cNvPr id="6595" name="Google Shape;6595;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5"/>
          <p:cNvGrpSpPr/>
          <p:nvPr/>
        </p:nvGrpSpPr>
        <p:grpSpPr>
          <a:xfrm>
            <a:off x="6650362" y="3668449"/>
            <a:ext cx="314662" cy="358999"/>
            <a:chOff x="-53224225" y="3976300"/>
            <a:chExt cx="279625" cy="319025"/>
          </a:xfrm>
        </p:grpSpPr>
        <p:sp>
          <p:nvSpPr>
            <p:cNvPr id="6601" name="Google Shape;6601;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5"/>
          <p:cNvGrpSpPr/>
          <p:nvPr/>
        </p:nvGrpSpPr>
        <p:grpSpPr>
          <a:xfrm>
            <a:off x="7961258" y="3676129"/>
            <a:ext cx="358971" cy="358408"/>
            <a:chOff x="-52043575" y="3983125"/>
            <a:chExt cx="319000" cy="318500"/>
          </a:xfrm>
        </p:grpSpPr>
        <p:sp>
          <p:nvSpPr>
            <p:cNvPr id="6609" name="Google Shape;6609;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5"/>
          <p:cNvGrpSpPr/>
          <p:nvPr/>
        </p:nvGrpSpPr>
        <p:grpSpPr>
          <a:xfrm>
            <a:off x="6215199" y="1380146"/>
            <a:ext cx="314662" cy="358971"/>
            <a:chOff x="-56766175" y="3198925"/>
            <a:chExt cx="279625" cy="319000"/>
          </a:xfrm>
        </p:grpSpPr>
        <p:sp>
          <p:nvSpPr>
            <p:cNvPr id="6619" name="Google Shape;6619;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5"/>
          <p:cNvGrpSpPr/>
          <p:nvPr/>
        </p:nvGrpSpPr>
        <p:grpSpPr>
          <a:xfrm>
            <a:off x="6214313" y="1835446"/>
            <a:ext cx="316434" cy="358099"/>
            <a:chOff x="-56766175" y="3590375"/>
            <a:chExt cx="281200" cy="318225"/>
          </a:xfrm>
        </p:grpSpPr>
        <p:sp>
          <p:nvSpPr>
            <p:cNvPr id="6627" name="Google Shape;6627;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5"/>
          <p:cNvGrpSpPr/>
          <p:nvPr/>
        </p:nvGrpSpPr>
        <p:grpSpPr>
          <a:xfrm>
            <a:off x="6251269" y="2276817"/>
            <a:ext cx="272126" cy="358099"/>
            <a:chOff x="-56747275" y="3982600"/>
            <a:chExt cx="241825" cy="318225"/>
          </a:xfrm>
        </p:grpSpPr>
        <p:sp>
          <p:nvSpPr>
            <p:cNvPr id="6632" name="Google Shape;6632;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5"/>
          <p:cNvGrpSpPr/>
          <p:nvPr/>
        </p:nvGrpSpPr>
        <p:grpSpPr>
          <a:xfrm>
            <a:off x="4859020" y="3219055"/>
            <a:ext cx="358999" cy="342991"/>
            <a:chOff x="-54812875" y="3596675"/>
            <a:chExt cx="319025" cy="304800"/>
          </a:xfrm>
        </p:grpSpPr>
        <p:sp>
          <p:nvSpPr>
            <p:cNvPr id="6640" name="Google Shape;6640;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7" name="Google Shape;6647;p7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75"/>
          <p:cNvGrpSpPr/>
          <p:nvPr/>
        </p:nvGrpSpPr>
        <p:grpSpPr>
          <a:xfrm>
            <a:off x="4881188" y="3675538"/>
            <a:ext cx="314662" cy="358099"/>
            <a:chOff x="-54793175" y="3982600"/>
            <a:chExt cx="279625" cy="318225"/>
          </a:xfrm>
        </p:grpSpPr>
        <p:sp>
          <p:nvSpPr>
            <p:cNvPr id="6650" name="Google Shape;6650;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5"/>
          <p:cNvGrpSpPr/>
          <p:nvPr/>
        </p:nvGrpSpPr>
        <p:grpSpPr>
          <a:xfrm>
            <a:off x="7092647" y="2734774"/>
            <a:ext cx="314662" cy="358099"/>
            <a:chOff x="-52832000" y="3192625"/>
            <a:chExt cx="279625" cy="318225"/>
          </a:xfrm>
        </p:grpSpPr>
        <p:sp>
          <p:nvSpPr>
            <p:cNvPr id="6658" name="Google Shape;6658;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75"/>
          <p:cNvGrpSpPr/>
          <p:nvPr/>
        </p:nvGrpSpPr>
        <p:grpSpPr>
          <a:xfrm>
            <a:off x="5779179" y="2276142"/>
            <a:ext cx="323524" cy="358774"/>
            <a:chOff x="-57162350" y="3982000"/>
            <a:chExt cx="287500" cy="318825"/>
          </a:xfrm>
        </p:grpSpPr>
        <p:sp>
          <p:nvSpPr>
            <p:cNvPr id="6667" name="Google Shape;6667;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5"/>
          <p:cNvGrpSpPr/>
          <p:nvPr/>
        </p:nvGrpSpPr>
        <p:grpSpPr>
          <a:xfrm>
            <a:off x="7070492" y="3206648"/>
            <a:ext cx="358971" cy="357198"/>
            <a:chOff x="-52851675" y="3585650"/>
            <a:chExt cx="319000" cy="317425"/>
          </a:xfrm>
        </p:grpSpPr>
        <p:sp>
          <p:nvSpPr>
            <p:cNvPr id="6676" name="Google Shape;6676;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75"/>
          <p:cNvGrpSpPr/>
          <p:nvPr/>
        </p:nvGrpSpPr>
        <p:grpSpPr>
          <a:xfrm>
            <a:off x="7092647" y="3668449"/>
            <a:ext cx="314662" cy="358999"/>
            <a:chOff x="-52832000" y="3976300"/>
            <a:chExt cx="279625" cy="319025"/>
          </a:xfrm>
        </p:grpSpPr>
        <p:sp>
          <p:nvSpPr>
            <p:cNvPr id="6683" name="Google Shape;6683;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5"/>
          <p:cNvGrpSpPr/>
          <p:nvPr/>
        </p:nvGrpSpPr>
        <p:grpSpPr>
          <a:xfrm>
            <a:off x="6209853" y="4123097"/>
            <a:ext cx="316434" cy="358099"/>
            <a:chOff x="-51633225" y="3198925"/>
            <a:chExt cx="281200" cy="318225"/>
          </a:xfrm>
        </p:grpSpPr>
        <p:sp>
          <p:nvSpPr>
            <p:cNvPr id="6689" name="Google Shape;6689;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75"/>
          <p:cNvGrpSpPr/>
          <p:nvPr/>
        </p:nvGrpSpPr>
        <p:grpSpPr>
          <a:xfrm>
            <a:off x="6628676" y="1381018"/>
            <a:ext cx="365188" cy="357226"/>
            <a:chOff x="-56396775" y="3199700"/>
            <a:chExt cx="324525" cy="317450"/>
          </a:xfrm>
        </p:grpSpPr>
        <p:sp>
          <p:nvSpPr>
            <p:cNvPr id="6697" name="Google Shape;6697;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5"/>
          <p:cNvGrpSpPr/>
          <p:nvPr/>
        </p:nvGrpSpPr>
        <p:grpSpPr>
          <a:xfrm>
            <a:off x="6631771" y="1846953"/>
            <a:ext cx="358999" cy="335958"/>
            <a:chOff x="-56394425" y="3600600"/>
            <a:chExt cx="319025" cy="298550"/>
          </a:xfrm>
        </p:grpSpPr>
        <p:sp>
          <p:nvSpPr>
            <p:cNvPr id="6704" name="Google Shape;6704;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75"/>
          <p:cNvGrpSpPr/>
          <p:nvPr/>
        </p:nvGrpSpPr>
        <p:grpSpPr>
          <a:xfrm>
            <a:off x="6662538" y="2277717"/>
            <a:ext cx="327068" cy="357198"/>
            <a:chOff x="-56379450" y="3983400"/>
            <a:chExt cx="290650" cy="317425"/>
          </a:xfrm>
        </p:grpSpPr>
        <p:sp>
          <p:nvSpPr>
            <p:cNvPr id="6708" name="Google Shape;6708;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5"/>
          <p:cNvGrpSpPr/>
          <p:nvPr/>
        </p:nvGrpSpPr>
        <p:grpSpPr>
          <a:xfrm>
            <a:off x="5326242" y="2741864"/>
            <a:ext cx="316434" cy="358971"/>
            <a:chOff x="-54401725" y="3198925"/>
            <a:chExt cx="281200" cy="319000"/>
          </a:xfrm>
        </p:grpSpPr>
        <p:sp>
          <p:nvSpPr>
            <p:cNvPr id="6717" name="Google Shape;6717;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5"/>
          <p:cNvGrpSpPr/>
          <p:nvPr/>
        </p:nvGrpSpPr>
        <p:grpSpPr>
          <a:xfrm>
            <a:off x="5327128" y="3211965"/>
            <a:ext cx="314662" cy="358099"/>
            <a:chOff x="-54401725" y="3590375"/>
            <a:chExt cx="279625" cy="318225"/>
          </a:xfrm>
        </p:grpSpPr>
        <p:sp>
          <p:nvSpPr>
            <p:cNvPr id="6729" name="Google Shape;6729;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75"/>
          <p:cNvGrpSpPr/>
          <p:nvPr/>
        </p:nvGrpSpPr>
        <p:grpSpPr>
          <a:xfrm>
            <a:off x="5324920" y="3675538"/>
            <a:ext cx="319079" cy="358099"/>
            <a:chOff x="-54403300" y="3982600"/>
            <a:chExt cx="283550" cy="318225"/>
          </a:xfrm>
        </p:grpSpPr>
        <p:sp>
          <p:nvSpPr>
            <p:cNvPr id="6736" name="Google Shape;6736;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75"/>
          <p:cNvGrpSpPr/>
          <p:nvPr/>
        </p:nvGrpSpPr>
        <p:grpSpPr>
          <a:xfrm>
            <a:off x="7512313" y="2736772"/>
            <a:ext cx="356298" cy="356973"/>
            <a:chOff x="-52458650" y="3194400"/>
            <a:chExt cx="316625" cy="317225"/>
          </a:xfrm>
        </p:grpSpPr>
        <p:sp>
          <p:nvSpPr>
            <p:cNvPr id="6742" name="Google Shape;6742;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75"/>
          <p:cNvGrpSpPr/>
          <p:nvPr/>
        </p:nvGrpSpPr>
        <p:grpSpPr>
          <a:xfrm>
            <a:off x="4881188" y="2741864"/>
            <a:ext cx="314662" cy="358971"/>
            <a:chOff x="-54793175" y="3198925"/>
            <a:chExt cx="279625" cy="319000"/>
          </a:xfrm>
        </p:grpSpPr>
        <p:sp>
          <p:nvSpPr>
            <p:cNvPr id="6751" name="Google Shape;6751;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5"/>
          <p:cNvGrpSpPr/>
          <p:nvPr/>
        </p:nvGrpSpPr>
        <p:grpSpPr>
          <a:xfrm>
            <a:off x="7521611" y="3205748"/>
            <a:ext cx="337703" cy="357845"/>
            <a:chOff x="-52450000" y="3584850"/>
            <a:chExt cx="300100" cy="318000"/>
          </a:xfrm>
        </p:grpSpPr>
        <p:sp>
          <p:nvSpPr>
            <p:cNvPr id="6759" name="Google Shape;675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5"/>
          <p:cNvGrpSpPr/>
          <p:nvPr/>
        </p:nvGrpSpPr>
        <p:grpSpPr>
          <a:xfrm>
            <a:off x="7533131" y="3670221"/>
            <a:ext cx="314662" cy="357226"/>
            <a:chOff x="-52440550" y="3977875"/>
            <a:chExt cx="279625" cy="317450"/>
          </a:xfrm>
        </p:grpSpPr>
        <p:sp>
          <p:nvSpPr>
            <p:cNvPr id="6767" name="Google Shape;676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5"/>
          <p:cNvGrpSpPr/>
          <p:nvPr/>
        </p:nvGrpSpPr>
        <p:grpSpPr>
          <a:xfrm>
            <a:off x="6645066" y="4126427"/>
            <a:ext cx="314662" cy="358999"/>
            <a:chOff x="-51623775" y="3584850"/>
            <a:chExt cx="279625" cy="319025"/>
          </a:xfrm>
        </p:grpSpPr>
        <p:sp>
          <p:nvSpPr>
            <p:cNvPr id="6776" name="Google Shape;677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5" name="Google Shape;6785;p7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86" name="Google Shape;6786;p7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90"/>
        <p:cNvGrpSpPr/>
        <p:nvPr/>
      </p:nvGrpSpPr>
      <p:grpSpPr>
        <a:xfrm>
          <a:off x="0" y="0"/>
          <a:ext cx="0" cy="0"/>
          <a:chOff x="0" y="0"/>
          <a:chExt cx="0" cy="0"/>
        </a:xfrm>
      </p:grpSpPr>
      <p:grpSp>
        <p:nvGrpSpPr>
          <p:cNvPr id="6791" name="Google Shape;6791;p76"/>
          <p:cNvGrpSpPr/>
          <p:nvPr/>
        </p:nvGrpSpPr>
        <p:grpSpPr>
          <a:xfrm>
            <a:off x="885675" y="1386849"/>
            <a:ext cx="276003" cy="357300"/>
            <a:chOff x="-50469125" y="3183175"/>
            <a:chExt cx="233150" cy="301825"/>
          </a:xfrm>
        </p:grpSpPr>
        <p:sp>
          <p:nvSpPr>
            <p:cNvPr id="6792" name="Google Shape;679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6"/>
          <p:cNvGrpSpPr/>
          <p:nvPr/>
        </p:nvGrpSpPr>
        <p:grpSpPr>
          <a:xfrm>
            <a:off x="845574" y="1822251"/>
            <a:ext cx="356205" cy="355288"/>
            <a:chOff x="-50504575" y="3550975"/>
            <a:chExt cx="300900" cy="300125"/>
          </a:xfrm>
        </p:grpSpPr>
        <p:sp>
          <p:nvSpPr>
            <p:cNvPr id="6796" name="Google Shape;679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6"/>
          <p:cNvGrpSpPr/>
          <p:nvPr/>
        </p:nvGrpSpPr>
        <p:grpSpPr>
          <a:xfrm>
            <a:off x="845574" y="2260493"/>
            <a:ext cx="356205" cy="354341"/>
            <a:chOff x="-50503000" y="3921175"/>
            <a:chExt cx="300900" cy="299325"/>
          </a:xfrm>
        </p:grpSpPr>
        <p:sp>
          <p:nvSpPr>
            <p:cNvPr id="6801" name="Google Shape;680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6"/>
          <p:cNvGrpSpPr/>
          <p:nvPr/>
        </p:nvGrpSpPr>
        <p:grpSpPr>
          <a:xfrm>
            <a:off x="3049627" y="1406411"/>
            <a:ext cx="355258" cy="356205"/>
            <a:chOff x="-48630025" y="3199700"/>
            <a:chExt cx="300100" cy="300900"/>
          </a:xfrm>
        </p:grpSpPr>
        <p:sp>
          <p:nvSpPr>
            <p:cNvPr id="6807" name="Google Shape;680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6"/>
          <p:cNvGrpSpPr/>
          <p:nvPr/>
        </p:nvGrpSpPr>
        <p:grpSpPr>
          <a:xfrm>
            <a:off x="3049627" y="1843707"/>
            <a:ext cx="355258" cy="355258"/>
            <a:chOff x="-48630025" y="3569100"/>
            <a:chExt cx="300100" cy="300100"/>
          </a:xfrm>
        </p:grpSpPr>
        <p:sp>
          <p:nvSpPr>
            <p:cNvPr id="6811" name="Google Shape;681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6"/>
          <p:cNvGrpSpPr/>
          <p:nvPr/>
        </p:nvGrpSpPr>
        <p:grpSpPr>
          <a:xfrm>
            <a:off x="3050101" y="2281003"/>
            <a:ext cx="354311" cy="353394"/>
            <a:chOff x="-48629225" y="3938500"/>
            <a:chExt cx="299300" cy="298525"/>
          </a:xfrm>
        </p:grpSpPr>
        <p:sp>
          <p:nvSpPr>
            <p:cNvPr id="6822" name="Google Shape;682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6"/>
          <p:cNvGrpSpPr/>
          <p:nvPr/>
        </p:nvGrpSpPr>
        <p:grpSpPr>
          <a:xfrm>
            <a:off x="1785504" y="2752344"/>
            <a:ext cx="311458" cy="354341"/>
            <a:chOff x="-46762575" y="3200500"/>
            <a:chExt cx="263100" cy="299325"/>
          </a:xfrm>
        </p:grpSpPr>
        <p:sp>
          <p:nvSpPr>
            <p:cNvPr id="6827" name="Google Shape;682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6"/>
          <p:cNvGrpSpPr/>
          <p:nvPr/>
        </p:nvGrpSpPr>
        <p:grpSpPr>
          <a:xfrm>
            <a:off x="1763589" y="3211066"/>
            <a:ext cx="355288" cy="312375"/>
            <a:chOff x="-46779900" y="3588000"/>
            <a:chExt cx="300125" cy="263875"/>
          </a:xfrm>
        </p:grpSpPr>
        <p:sp>
          <p:nvSpPr>
            <p:cNvPr id="6833" name="Google Shape;683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6"/>
          <p:cNvGrpSpPr/>
          <p:nvPr/>
        </p:nvGrpSpPr>
        <p:grpSpPr>
          <a:xfrm>
            <a:off x="1764062" y="3625988"/>
            <a:ext cx="354341" cy="353394"/>
            <a:chOff x="-46779100" y="3938500"/>
            <a:chExt cx="299325" cy="298525"/>
          </a:xfrm>
        </p:grpSpPr>
        <p:sp>
          <p:nvSpPr>
            <p:cNvPr id="6838" name="Google Shape;683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6"/>
          <p:cNvGrpSpPr/>
          <p:nvPr/>
        </p:nvGrpSpPr>
        <p:grpSpPr>
          <a:xfrm>
            <a:off x="3971800" y="2758855"/>
            <a:ext cx="355258" cy="355288"/>
            <a:chOff x="-44924250" y="3206000"/>
            <a:chExt cx="300100" cy="300125"/>
          </a:xfrm>
        </p:grpSpPr>
        <p:sp>
          <p:nvSpPr>
            <p:cNvPr id="6841" name="Google Shape;684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6"/>
          <p:cNvGrpSpPr/>
          <p:nvPr/>
        </p:nvGrpSpPr>
        <p:grpSpPr>
          <a:xfrm>
            <a:off x="1286286" y="1386849"/>
            <a:ext cx="355258" cy="355258"/>
            <a:chOff x="-50134375" y="3183175"/>
            <a:chExt cx="300100" cy="300100"/>
          </a:xfrm>
        </p:grpSpPr>
        <p:sp>
          <p:nvSpPr>
            <p:cNvPr id="6847" name="Google Shape;684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6"/>
          <p:cNvGrpSpPr/>
          <p:nvPr/>
        </p:nvGrpSpPr>
        <p:grpSpPr>
          <a:xfrm>
            <a:off x="1286286" y="1822251"/>
            <a:ext cx="355258" cy="355288"/>
            <a:chOff x="-50134375" y="3550975"/>
            <a:chExt cx="300100" cy="300125"/>
          </a:xfrm>
        </p:grpSpPr>
        <p:sp>
          <p:nvSpPr>
            <p:cNvPr id="6858" name="Google Shape;685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6"/>
          <p:cNvGrpSpPr/>
          <p:nvPr/>
        </p:nvGrpSpPr>
        <p:grpSpPr>
          <a:xfrm>
            <a:off x="1286286" y="2259783"/>
            <a:ext cx="355258" cy="355051"/>
            <a:chOff x="-50134375" y="3920575"/>
            <a:chExt cx="300100" cy="299925"/>
          </a:xfrm>
        </p:grpSpPr>
        <p:sp>
          <p:nvSpPr>
            <p:cNvPr id="6861" name="Google Shape;686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6"/>
          <p:cNvGrpSpPr/>
          <p:nvPr/>
        </p:nvGrpSpPr>
        <p:grpSpPr>
          <a:xfrm>
            <a:off x="3497010" y="1407358"/>
            <a:ext cx="357123" cy="355258"/>
            <a:chOff x="-48262200" y="3200500"/>
            <a:chExt cx="301675" cy="300100"/>
          </a:xfrm>
        </p:grpSpPr>
        <p:sp>
          <p:nvSpPr>
            <p:cNvPr id="6865" name="Google Shape;686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6"/>
          <p:cNvGrpSpPr/>
          <p:nvPr/>
        </p:nvGrpSpPr>
        <p:grpSpPr>
          <a:xfrm>
            <a:off x="3526383" y="1844447"/>
            <a:ext cx="298377" cy="354519"/>
            <a:chOff x="-48233050" y="3569725"/>
            <a:chExt cx="252050" cy="299475"/>
          </a:xfrm>
        </p:grpSpPr>
        <p:sp>
          <p:nvSpPr>
            <p:cNvPr id="6875" name="Google Shape;687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6"/>
          <p:cNvGrpSpPr/>
          <p:nvPr/>
        </p:nvGrpSpPr>
        <p:grpSpPr>
          <a:xfrm>
            <a:off x="3550148" y="2278191"/>
            <a:ext cx="250847" cy="358070"/>
            <a:chOff x="-48216525" y="3936125"/>
            <a:chExt cx="211900" cy="302475"/>
          </a:xfrm>
        </p:grpSpPr>
        <p:sp>
          <p:nvSpPr>
            <p:cNvPr id="6879" name="Google Shape;687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6"/>
          <p:cNvGrpSpPr/>
          <p:nvPr/>
        </p:nvGrpSpPr>
        <p:grpSpPr>
          <a:xfrm>
            <a:off x="2205866" y="2753261"/>
            <a:ext cx="355258" cy="355288"/>
            <a:chOff x="-46410500" y="3201275"/>
            <a:chExt cx="300100" cy="300125"/>
          </a:xfrm>
        </p:grpSpPr>
        <p:sp>
          <p:nvSpPr>
            <p:cNvPr id="6884" name="Google Shape;688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6"/>
          <p:cNvGrpSpPr/>
          <p:nvPr/>
        </p:nvGrpSpPr>
        <p:grpSpPr>
          <a:xfrm>
            <a:off x="2205866" y="3188692"/>
            <a:ext cx="355258" cy="356205"/>
            <a:chOff x="-46409700" y="3569100"/>
            <a:chExt cx="300100" cy="300900"/>
          </a:xfrm>
        </p:grpSpPr>
        <p:sp>
          <p:nvSpPr>
            <p:cNvPr id="6890" name="Google Shape;689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76"/>
          <p:cNvGrpSpPr/>
          <p:nvPr/>
        </p:nvGrpSpPr>
        <p:grpSpPr>
          <a:xfrm>
            <a:off x="2193747" y="3624124"/>
            <a:ext cx="379497" cy="358070"/>
            <a:chOff x="-46422300" y="3936925"/>
            <a:chExt cx="320575" cy="302475"/>
          </a:xfrm>
        </p:grpSpPr>
        <p:sp>
          <p:nvSpPr>
            <p:cNvPr id="6896" name="Google Shape;689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76"/>
          <p:cNvGrpSpPr/>
          <p:nvPr/>
        </p:nvGrpSpPr>
        <p:grpSpPr>
          <a:xfrm>
            <a:off x="3971326" y="3178452"/>
            <a:ext cx="356205" cy="355258"/>
            <a:chOff x="-44914800" y="3560450"/>
            <a:chExt cx="300900" cy="300100"/>
          </a:xfrm>
        </p:grpSpPr>
        <p:sp>
          <p:nvSpPr>
            <p:cNvPr id="6899" name="Google Shape;689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6"/>
          <p:cNvGrpSpPr/>
          <p:nvPr/>
        </p:nvGrpSpPr>
        <p:grpSpPr>
          <a:xfrm>
            <a:off x="1726378" y="1387086"/>
            <a:ext cx="354311" cy="354104"/>
            <a:chOff x="-49764975" y="3183375"/>
            <a:chExt cx="299300" cy="299125"/>
          </a:xfrm>
        </p:grpSpPr>
        <p:sp>
          <p:nvSpPr>
            <p:cNvPr id="6905" name="Google Shape;690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6"/>
          <p:cNvGrpSpPr/>
          <p:nvPr/>
        </p:nvGrpSpPr>
        <p:grpSpPr>
          <a:xfrm>
            <a:off x="1726378" y="1822547"/>
            <a:ext cx="354311" cy="355909"/>
            <a:chOff x="-49764975" y="3551225"/>
            <a:chExt cx="299300" cy="300650"/>
          </a:xfrm>
        </p:grpSpPr>
        <p:sp>
          <p:nvSpPr>
            <p:cNvPr id="6915" name="Google Shape;691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6"/>
          <p:cNvGrpSpPr/>
          <p:nvPr/>
        </p:nvGrpSpPr>
        <p:grpSpPr>
          <a:xfrm>
            <a:off x="1724040" y="2259310"/>
            <a:ext cx="358987" cy="355525"/>
            <a:chOff x="-49766550" y="3920175"/>
            <a:chExt cx="303250" cy="300325"/>
          </a:xfrm>
        </p:grpSpPr>
        <p:sp>
          <p:nvSpPr>
            <p:cNvPr id="6927" name="Google Shape;692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76"/>
          <p:cNvGrpSpPr/>
          <p:nvPr/>
        </p:nvGrpSpPr>
        <p:grpSpPr>
          <a:xfrm>
            <a:off x="3939571" y="1407358"/>
            <a:ext cx="357123" cy="354341"/>
            <a:chOff x="-47892800" y="3200500"/>
            <a:chExt cx="301675" cy="299325"/>
          </a:xfrm>
        </p:grpSpPr>
        <p:sp>
          <p:nvSpPr>
            <p:cNvPr id="6932" name="Google Shape;693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6"/>
          <p:cNvGrpSpPr/>
          <p:nvPr/>
        </p:nvGrpSpPr>
        <p:grpSpPr>
          <a:xfrm>
            <a:off x="4003437" y="1843707"/>
            <a:ext cx="229391" cy="355258"/>
            <a:chOff x="-47839250" y="3569100"/>
            <a:chExt cx="193775" cy="300100"/>
          </a:xfrm>
        </p:grpSpPr>
        <p:sp>
          <p:nvSpPr>
            <p:cNvPr id="6939" name="Google Shape;693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6"/>
          <p:cNvGrpSpPr/>
          <p:nvPr/>
        </p:nvGrpSpPr>
        <p:grpSpPr>
          <a:xfrm>
            <a:off x="3940503" y="2280056"/>
            <a:ext cx="355258" cy="356205"/>
            <a:chOff x="-47892800" y="3937700"/>
            <a:chExt cx="300100" cy="300900"/>
          </a:xfrm>
        </p:grpSpPr>
        <p:sp>
          <p:nvSpPr>
            <p:cNvPr id="6946" name="Google Shape;694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76"/>
          <p:cNvGrpSpPr/>
          <p:nvPr/>
        </p:nvGrpSpPr>
        <p:grpSpPr>
          <a:xfrm>
            <a:off x="2645798" y="2773770"/>
            <a:ext cx="355258" cy="311458"/>
            <a:chOff x="-46042675" y="3218600"/>
            <a:chExt cx="300100" cy="263100"/>
          </a:xfrm>
        </p:grpSpPr>
        <p:sp>
          <p:nvSpPr>
            <p:cNvPr id="6955" name="Google Shape;695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6"/>
          <p:cNvGrpSpPr/>
          <p:nvPr/>
        </p:nvGrpSpPr>
        <p:grpSpPr>
          <a:xfrm>
            <a:off x="2645798" y="3188219"/>
            <a:ext cx="355258" cy="323118"/>
            <a:chOff x="-46042675" y="3568700"/>
            <a:chExt cx="300100" cy="272950"/>
          </a:xfrm>
        </p:grpSpPr>
        <p:sp>
          <p:nvSpPr>
            <p:cNvPr id="6962" name="Google Shape;696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76"/>
          <p:cNvGrpSpPr/>
          <p:nvPr/>
        </p:nvGrpSpPr>
        <p:grpSpPr>
          <a:xfrm>
            <a:off x="2687749" y="3625189"/>
            <a:ext cx="271357" cy="356057"/>
            <a:chOff x="-46007225" y="3937825"/>
            <a:chExt cx="229225" cy="300775"/>
          </a:xfrm>
        </p:grpSpPr>
        <p:sp>
          <p:nvSpPr>
            <p:cNvPr id="6967" name="Google Shape;696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6"/>
          <p:cNvGrpSpPr/>
          <p:nvPr/>
        </p:nvGrpSpPr>
        <p:grpSpPr>
          <a:xfrm>
            <a:off x="3993241" y="3615275"/>
            <a:ext cx="312375" cy="357596"/>
            <a:chOff x="-44895900" y="3929450"/>
            <a:chExt cx="263875" cy="302075"/>
          </a:xfrm>
        </p:grpSpPr>
        <p:sp>
          <p:nvSpPr>
            <p:cNvPr id="6978" name="Google Shape;697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6"/>
          <p:cNvGrpSpPr/>
          <p:nvPr/>
        </p:nvGrpSpPr>
        <p:grpSpPr>
          <a:xfrm>
            <a:off x="2167060" y="1398036"/>
            <a:ext cx="356205" cy="332885"/>
            <a:chOff x="-49397175" y="3192625"/>
            <a:chExt cx="300900" cy="281200"/>
          </a:xfrm>
        </p:grpSpPr>
        <p:sp>
          <p:nvSpPr>
            <p:cNvPr id="6985" name="Google Shape;698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6"/>
          <p:cNvGrpSpPr/>
          <p:nvPr/>
        </p:nvGrpSpPr>
        <p:grpSpPr>
          <a:xfrm>
            <a:off x="2193163" y="1822251"/>
            <a:ext cx="304000" cy="356205"/>
            <a:chOff x="-49375900" y="3550975"/>
            <a:chExt cx="256800" cy="300900"/>
          </a:xfrm>
        </p:grpSpPr>
        <p:sp>
          <p:nvSpPr>
            <p:cNvPr id="6993" name="Google Shape;699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6"/>
          <p:cNvGrpSpPr/>
          <p:nvPr/>
        </p:nvGrpSpPr>
        <p:grpSpPr>
          <a:xfrm>
            <a:off x="2188516" y="2259546"/>
            <a:ext cx="313293" cy="356205"/>
            <a:chOff x="-49378250" y="3920375"/>
            <a:chExt cx="264650" cy="300900"/>
          </a:xfrm>
        </p:grpSpPr>
        <p:sp>
          <p:nvSpPr>
            <p:cNvPr id="7005" name="Google Shape;700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6"/>
          <p:cNvGrpSpPr/>
          <p:nvPr/>
        </p:nvGrpSpPr>
        <p:grpSpPr>
          <a:xfrm>
            <a:off x="907504" y="2752344"/>
            <a:ext cx="312375" cy="357123"/>
            <a:chOff x="-47505300" y="3200500"/>
            <a:chExt cx="263875" cy="301675"/>
          </a:xfrm>
        </p:grpSpPr>
        <p:sp>
          <p:nvSpPr>
            <p:cNvPr id="7013" name="Google Shape;701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6"/>
          <p:cNvGrpSpPr/>
          <p:nvPr/>
        </p:nvGrpSpPr>
        <p:grpSpPr>
          <a:xfrm>
            <a:off x="885604" y="3188692"/>
            <a:ext cx="356176" cy="355051"/>
            <a:chOff x="-47524975" y="3569100"/>
            <a:chExt cx="300875" cy="299925"/>
          </a:xfrm>
        </p:grpSpPr>
        <p:sp>
          <p:nvSpPr>
            <p:cNvPr id="7027" name="Google Shape;702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6"/>
          <p:cNvGrpSpPr/>
          <p:nvPr/>
        </p:nvGrpSpPr>
        <p:grpSpPr>
          <a:xfrm>
            <a:off x="886062" y="3667954"/>
            <a:ext cx="355258" cy="270410"/>
            <a:chOff x="-47523400" y="3973950"/>
            <a:chExt cx="300100" cy="228425"/>
          </a:xfrm>
        </p:grpSpPr>
        <p:sp>
          <p:nvSpPr>
            <p:cNvPr id="7033" name="Google Shape;703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6"/>
          <p:cNvGrpSpPr/>
          <p:nvPr/>
        </p:nvGrpSpPr>
        <p:grpSpPr>
          <a:xfrm>
            <a:off x="3091183" y="2750953"/>
            <a:ext cx="354341" cy="357596"/>
            <a:chOff x="-45673275" y="3199325"/>
            <a:chExt cx="299325" cy="302075"/>
          </a:xfrm>
        </p:grpSpPr>
        <p:sp>
          <p:nvSpPr>
            <p:cNvPr id="7039" name="Google Shape;703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6"/>
          <p:cNvGrpSpPr/>
          <p:nvPr/>
        </p:nvGrpSpPr>
        <p:grpSpPr>
          <a:xfrm>
            <a:off x="3090251" y="3209202"/>
            <a:ext cx="356205" cy="314240"/>
            <a:chOff x="-45674075" y="3586425"/>
            <a:chExt cx="300900" cy="265450"/>
          </a:xfrm>
        </p:grpSpPr>
        <p:sp>
          <p:nvSpPr>
            <p:cNvPr id="7043" name="Google Shape;704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6"/>
          <p:cNvGrpSpPr/>
          <p:nvPr/>
        </p:nvGrpSpPr>
        <p:grpSpPr>
          <a:xfrm>
            <a:off x="3091183" y="3625041"/>
            <a:ext cx="354341" cy="356205"/>
            <a:chOff x="-45673275" y="3937700"/>
            <a:chExt cx="299325" cy="300900"/>
          </a:xfrm>
        </p:grpSpPr>
        <p:sp>
          <p:nvSpPr>
            <p:cNvPr id="7046" name="Google Shape;704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6"/>
          <p:cNvGrpSpPr/>
          <p:nvPr/>
        </p:nvGrpSpPr>
        <p:grpSpPr>
          <a:xfrm>
            <a:off x="2205349" y="4117825"/>
            <a:ext cx="356205" cy="356205"/>
            <a:chOff x="-44512325" y="3176075"/>
            <a:chExt cx="300900" cy="300900"/>
          </a:xfrm>
        </p:grpSpPr>
        <p:sp>
          <p:nvSpPr>
            <p:cNvPr id="7053" name="Google Shape;705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6"/>
          <p:cNvGrpSpPr/>
          <p:nvPr/>
        </p:nvGrpSpPr>
        <p:grpSpPr>
          <a:xfrm>
            <a:off x="2608689" y="1386849"/>
            <a:ext cx="354341" cy="354341"/>
            <a:chOff x="-49027775" y="3183175"/>
            <a:chExt cx="299325" cy="299325"/>
          </a:xfrm>
        </p:grpSpPr>
        <p:sp>
          <p:nvSpPr>
            <p:cNvPr id="7057" name="Google Shape;705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6"/>
          <p:cNvGrpSpPr/>
          <p:nvPr/>
        </p:nvGrpSpPr>
        <p:grpSpPr>
          <a:xfrm>
            <a:off x="2608230" y="1822251"/>
            <a:ext cx="355258" cy="357152"/>
            <a:chOff x="-49027775" y="3550975"/>
            <a:chExt cx="300100" cy="301700"/>
          </a:xfrm>
        </p:grpSpPr>
        <p:sp>
          <p:nvSpPr>
            <p:cNvPr id="7062" name="Google Shape;706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6"/>
          <p:cNvGrpSpPr/>
          <p:nvPr/>
        </p:nvGrpSpPr>
        <p:grpSpPr>
          <a:xfrm>
            <a:off x="2606306" y="2259310"/>
            <a:ext cx="359106" cy="355525"/>
            <a:chOff x="-49031025" y="3920175"/>
            <a:chExt cx="303350" cy="300325"/>
          </a:xfrm>
        </p:grpSpPr>
        <p:sp>
          <p:nvSpPr>
            <p:cNvPr id="7073" name="Google Shape;707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6"/>
          <p:cNvGrpSpPr/>
          <p:nvPr/>
        </p:nvGrpSpPr>
        <p:grpSpPr>
          <a:xfrm>
            <a:off x="1322411" y="2752344"/>
            <a:ext cx="356176" cy="354341"/>
            <a:chOff x="-47155575" y="3200500"/>
            <a:chExt cx="300875" cy="299325"/>
          </a:xfrm>
        </p:grpSpPr>
        <p:sp>
          <p:nvSpPr>
            <p:cNvPr id="7080" name="Google Shape;708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6"/>
          <p:cNvGrpSpPr/>
          <p:nvPr/>
        </p:nvGrpSpPr>
        <p:grpSpPr>
          <a:xfrm>
            <a:off x="1322870" y="3188692"/>
            <a:ext cx="355258" cy="355258"/>
            <a:chOff x="-47154800" y="3569100"/>
            <a:chExt cx="300100" cy="300100"/>
          </a:xfrm>
        </p:grpSpPr>
        <p:sp>
          <p:nvSpPr>
            <p:cNvPr id="7087" name="Google Shape;708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6"/>
          <p:cNvGrpSpPr/>
          <p:nvPr/>
        </p:nvGrpSpPr>
        <p:grpSpPr>
          <a:xfrm>
            <a:off x="1323343" y="3626905"/>
            <a:ext cx="354311" cy="353423"/>
            <a:chOff x="-47154000" y="3939275"/>
            <a:chExt cx="299300" cy="298550"/>
          </a:xfrm>
        </p:grpSpPr>
        <p:sp>
          <p:nvSpPr>
            <p:cNvPr id="7094" name="Google Shape;709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6"/>
          <p:cNvGrpSpPr/>
          <p:nvPr/>
        </p:nvGrpSpPr>
        <p:grpSpPr>
          <a:xfrm>
            <a:off x="3548633" y="2752344"/>
            <a:ext cx="312375" cy="354341"/>
            <a:chOff x="-45286550" y="3200500"/>
            <a:chExt cx="263875" cy="299325"/>
          </a:xfrm>
        </p:grpSpPr>
        <p:sp>
          <p:nvSpPr>
            <p:cNvPr id="7099" name="Google Shape;709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6"/>
          <p:cNvGrpSpPr/>
          <p:nvPr/>
        </p:nvGrpSpPr>
        <p:grpSpPr>
          <a:xfrm>
            <a:off x="3548633" y="3189639"/>
            <a:ext cx="312375" cy="354311"/>
            <a:chOff x="-45286550" y="3569900"/>
            <a:chExt cx="263875" cy="299300"/>
          </a:xfrm>
        </p:grpSpPr>
        <p:sp>
          <p:nvSpPr>
            <p:cNvPr id="7103" name="Google Shape;710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6"/>
          <p:cNvGrpSpPr/>
          <p:nvPr/>
        </p:nvGrpSpPr>
        <p:grpSpPr>
          <a:xfrm>
            <a:off x="3559820" y="3625988"/>
            <a:ext cx="290001" cy="355258"/>
            <a:chOff x="-45277900" y="3938500"/>
            <a:chExt cx="244975" cy="300100"/>
          </a:xfrm>
        </p:grpSpPr>
        <p:sp>
          <p:nvSpPr>
            <p:cNvPr id="7110" name="Google Shape;711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6"/>
          <p:cNvGrpSpPr/>
          <p:nvPr/>
        </p:nvGrpSpPr>
        <p:grpSpPr>
          <a:xfrm>
            <a:off x="2645769" y="4095090"/>
            <a:ext cx="355258" cy="355258"/>
            <a:chOff x="-44502875" y="3576975"/>
            <a:chExt cx="300100" cy="300100"/>
          </a:xfrm>
        </p:grpSpPr>
        <p:sp>
          <p:nvSpPr>
            <p:cNvPr id="7115" name="Google Shape;711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6"/>
          <p:cNvGrpSpPr/>
          <p:nvPr/>
        </p:nvGrpSpPr>
        <p:grpSpPr>
          <a:xfrm>
            <a:off x="4858981" y="1820745"/>
            <a:ext cx="356196" cy="354670"/>
            <a:chOff x="-13946200" y="3647075"/>
            <a:chExt cx="353650" cy="352100"/>
          </a:xfrm>
        </p:grpSpPr>
        <p:sp>
          <p:nvSpPr>
            <p:cNvPr id="7119" name="Google Shape;7119;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6"/>
          <p:cNvGrpSpPr/>
          <p:nvPr/>
        </p:nvGrpSpPr>
        <p:grpSpPr>
          <a:xfrm>
            <a:off x="6642374" y="1380228"/>
            <a:ext cx="357002" cy="354267"/>
            <a:chOff x="-12163025" y="3214275"/>
            <a:chExt cx="354450" cy="351700"/>
          </a:xfrm>
        </p:grpSpPr>
        <p:sp>
          <p:nvSpPr>
            <p:cNvPr id="7126" name="Google Shape;7126;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6"/>
          <p:cNvGrpSpPr/>
          <p:nvPr/>
        </p:nvGrpSpPr>
        <p:grpSpPr>
          <a:xfrm>
            <a:off x="6643154" y="1819965"/>
            <a:ext cx="355441" cy="356232"/>
            <a:chOff x="-12160675" y="3647875"/>
            <a:chExt cx="352900" cy="353650"/>
          </a:xfrm>
        </p:grpSpPr>
        <p:sp>
          <p:nvSpPr>
            <p:cNvPr id="7130" name="Google Shape;7130;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76"/>
          <p:cNvGrpSpPr/>
          <p:nvPr/>
        </p:nvGrpSpPr>
        <p:grpSpPr>
          <a:xfrm>
            <a:off x="6653870" y="2264421"/>
            <a:ext cx="354635" cy="356232"/>
            <a:chOff x="-12160675" y="4081850"/>
            <a:chExt cx="352100" cy="353650"/>
          </a:xfrm>
        </p:grpSpPr>
        <p:sp>
          <p:nvSpPr>
            <p:cNvPr id="7138" name="Google Shape;7138;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76"/>
          <p:cNvGrpSpPr/>
          <p:nvPr/>
        </p:nvGrpSpPr>
        <p:grpSpPr>
          <a:xfrm>
            <a:off x="4858836" y="2738864"/>
            <a:ext cx="355416" cy="355652"/>
            <a:chOff x="-10391650" y="3180600"/>
            <a:chExt cx="352875" cy="353075"/>
          </a:xfrm>
        </p:grpSpPr>
        <p:sp>
          <p:nvSpPr>
            <p:cNvPr id="7145" name="Google Shape;7145;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6"/>
          <p:cNvGrpSpPr/>
          <p:nvPr/>
        </p:nvGrpSpPr>
        <p:grpSpPr>
          <a:xfrm>
            <a:off x="4858835" y="3215662"/>
            <a:ext cx="354635" cy="353890"/>
            <a:chOff x="-10390875" y="3616350"/>
            <a:chExt cx="352100" cy="351325"/>
          </a:xfrm>
        </p:grpSpPr>
        <p:sp>
          <p:nvSpPr>
            <p:cNvPr id="7152" name="Google Shape;7152;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76"/>
          <p:cNvGrpSpPr/>
          <p:nvPr/>
        </p:nvGrpSpPr>
        <p:grpSpPr>
          <a:xfrm>
            <a:off x="7525810" y="2740327"/>
            <a:ext cx="312585" cy="354670"/>
            <a:chOff x="-10370400" y="4049550"/>
            <a:chExt cx="310350" cy="352100"/>
          </a:xfrm>
        </p:grpSpPr>
        <p:sp>
          <p:nvSpPr>
            <p:cNvPr id="7156" name="Google Shape;7156;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6"/>
          <p:cNvGrpSpPr/>
          <p:nvPr/>
        </p:nvGrpSpPr>
        <p:grpSpPr>
          <a:xfrm>
            <a:off x="6630066" y="2739268"/>
            <a:ext cx="379236" cy="354847"/>
            <a:chOff x="-8674650" y="3210975"/>
            <a:chExt cx="376525" cy="352275"/>
          </a:xfrm>
        </p:grpSpPr>
        <p:sp>
          <p:nvSpPr>
            <p:cNvPr id="7162" name="Google Shape;7162;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6"/>
          <p:cNvGrpSpPr/>
          <p:nvPr/>
        </p:nvGrpSpPr>
        <p:grpSpPr>
          <a:xfrm>
            <a:off x="5301563" y="1820745"/>
            <a:ext cx="356221" cy="354670"/>
            <a:chOff x="-13512225" y="3647075"/>
            <a:chExt cx="353675" cy="352100"/>
          </a:xfrm>
        </p:grpSpPr>
        <p:sp>
          <p:nvSpPr>
            <p:cNvPr id="7169" name="Google Shape;71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6"/>
          <p:cNvGrpSpPr/>
          <p:nvPr/>
        </p:nvGrpSpPr>
        <p:grpSpPr>
          <a:xfrm>
            <a:off x="5311876" y="2264811"/>
            <a:ext cx="356221" cy="355451"/>
            <a:chOff x="-13512225" y="4080275"/>
            <a:chExt cx="353675" cy="352875"/>
          </a:xfrm>
        </p:grpSpPr>
        <p:sp>
          <p:nvSpPr>
            <p:cNvPr id="7180" name="Google Shape;71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6"/>
          <p:cNvGrpSpPr/>
          <p:nvPr/>
        </p:nvGrpSpPr>
        <p:grpSpPr>
          <a:xfrm>
            <a:off x="7084956" y="1412172"/>
            <a:ext cx="356196" cy="290379"/>
            <a:chOff x="-11728250" y="3245400"/>
            <a:chExt cx="353650" cy="288275"/>
          </a:xfrm>
        </p:grpSpPr>
        <p:sp>
          <p:nvSpPr>
            <p:cNvPr id="7192" name="Google Shape;71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6"/>
          <p:cNvGrpSpPr/>
          <p:nvPr/>
        </p:nvGrpSpPr>
        <p:grpSpPr>
          <a:xfrm>
            <a:off x="7117464" y="2264811"/>
            <a:ext cx="311804" cy="355451"/>
            <a:chOff x="-11703850" y="4081850"/>
            <a:chExt cx="309575" cy="352875"/>
          </a:xfrm>
        </p:grpSpPr>
        <p:sp>
          <p:nvSpPr>
            <p:cNvPr id="7198" name="Google Shape;7198;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6"/>
          <p:cNvGrpSpPr/>
          <p:nvPr/>
        </p:nvGrpSpPr>
        <p:grpSpPr>
          <a:xfrm>
            <a:off x="5306120" y="2738964"/>
            <a:ext cx="357002" cy="355451"/>
            <a:chOff x="-9958475" y="3180025"/>
            <a:chExt cx="354450" cy="352875"/>
          </a:xfrm>
        </p:grpSpPr>
        <p:sp>
          <p:nvSpPr>
            <p:cNvPr id="7207" name="Google Shape;7207;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76"/>
          <p:cNvGrpSpPr/>
          <p:nvPr/>
        </p:nvGrpSpPr>
        <p:grpSpPr>
          <a:xfrm>
            <a:off x="5315247" y="3214945"/>
            <a:ext cx="337966" cy="355325"/>
            <a:chOff x="-9949025" y="3615575"/>
            <a:chExt cx="335550" cy="352750"/>
          </a:xfrm>
        </p:grpSpPr>
        <p:sp>
          <p:nvSpPr>
            <p:cNvPr id="7211" name="Google Shape;7211;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6"/>
          <p:cNvGrpSpPr/>
          <p:nvPr/>
        </p:nvGrpSpPr>
        <p:grpSpPr>
          <a:xfrm>
            <a:off x="7950093" y="2738451"/>
            <a:ext cx="360175" cy="358423"/>
            <a:chOff x="-9961625" y="4048175"/>
            <a:chExt cx="357600" cy="355825"/>
          </a:xfrm>
        </p:grpSpPr>
        <p:sp>
          <p:nvSpPr>
            <p:cNvPr id="7215" name="Google Shape;7215;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6"/>
          <p:cNvGrpSpPr/>
          <p:nvPr/>
        </p:nvGrpSpPr>
        <p:grpSpPr>
          <a:xfrm>
            <a:off x="6636814" y="3213963"/>
            <a:ext cx="364959" cy="357289"/>
            <a:chOff x="-8680950" y="3624225"/>
            <a:chExt cx="362350" cy="354700"/>
          </a:xfrm>
        </p:grpSpPr>
        <p:sp>
          <p:nvSpPr>
            <p:cNvPr id="7222" name="Google Shape;7222;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6"/>
          <p:cNvGrpSpPr/>
          <p:nvPr/>
        </p:nvGrpSpPr>
        <p:grpSpPr>
          <a:xfrm>
            <a:off x="5773058" y="1379624"/>
            <a:ext cx="313365" cy="355476"/>
            <a:chOff x="-13056975" y="3212300"/>
            <a:chExt cx="311125" cy="352900"/>
          </a:xfrm>
        </p:grpSpPr>
        <p:sp>
          <p:nvSpPr>
            <p:cNvPr id="7229" name="Google Shape;7229;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6"/>
          <p:cNvGrpSpPr/>
          <p:nvPr/>
        </p:nvGrpSpPr>
        <p:grpSpPr>
          <a:xfrm>
            <a:off x="5750446" y="1820418"/>
            <a:ext cx="358588" cy="355325"/>
            <a:chOff x="-13077450" y="3647075"/>
            <a:chExt cx="356025" cy="352750"/>
          </a:xfrm>
        </p:grpSpPr>
        <p:sp>
          <p:nvSpPr>
            <p:cNvPr id="7234" name="Google Shape;7234;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6"/>
          <p:cNvGrpSpPr/>
          <p:nvPr/>
        </p:nvGrpSpPr>
        <p:grpSpPr>
          <a:xfrm>
            <a:off x="5761552" y="2264018"/>
            <a:ext cx="357002" cy="357037"/>
            <a:chOff x="-13079025" y="4079475"/>
            <a:chExt cx="354450" cy="354450"/>
          </a:xfrm>
        </p:grpSpPr>
        <p:sp>
          <p:nvSpPr>
            <p:cNvPr id="7238" name="Google Shape;7238;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6"/>
          <p:cNvGrpSpPr/>
          <p:nvPr/>
        </p:nvGrpSpPr>
        <p:grpSpPr>
          <a:xfrm>
            <a:off x="7534619" y="1380027"/>
            <a:ext cx="356221" cy="354670"/>
            <a:chOff x="-11292700" y="3213875"/>
            <a:chExt cx="353675" cy="352100"/>
          </a:xfrm>
        </p:grpSpPr>
        <p:sp>
          <p:nvSpPr>
            <p:cNvPr id="7243" name="Google Shape;7243;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6"/>
          <p:cNvGrpSpPr/>
          <p:nvPr/>
        </p:nvGrpSpPr>
        <p:grpSpPr>
          <a:xfrm>
            <a:off x="7528677" y="1819965"/>
            <a:ext cx="368106" cy="356232"/>
            <a:chOff x="-11299000" y="3647875"/>
            <a:chExt cx="365475" cy="353650"/>
          </a:xfrm>
        </p:grpSpPr>
        <p:sp>
          <p:nvSpPr>
            <p:cNvPr id="7251" name="Google Shape;7251;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6"/>
          <p:cNvGrpSpPr/>
          <p:nvPr/>
        </p:nvGrpSpPr>
        <p:grpSpPr>
          <a:xfrm>
            <a:off x="7544139" y="2275916"/>
            <a:ext cx="357808" cy="333240"/>
            <a:chOff x="-11295075" y="4092875"/>
            <a:chExt cx="355250" cy="330825"/>
          </a:xfrm>
        </p:grpSpPr>
        <p:sp>
          <p:nvSpPr>
            <p:cNvPr id="7258" name="Google Shape;7258;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6"/>
          <p:cNvGrpSpPr/>
          <p:nvPr/>
        </p:nvGrpSpPr>
        <p:grpSpPr>
          <a:xfrm>
            <a:off x="5769739" y="2738964"/>
            <a:ext cx="312585" cy="355451"/>
            <a:chOff x="-9500075" y="3180800"/>
            <a:chExt cx="310350" cy="352875"/>
          </a:xfrm>
        </p:grpSpPr>
        <p:sp>
          <p:nvSpPr>
            <p:cNvPr id="7264" name="Google Shape;7264;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6"/>
          <p:cNvGrpSpPr/>
          <p:nvPr/>
        </p:nvGrpSpPr>
        <p:grpSpPr>
          <a:xfrm>
            <a:off x="5747530" y="3214479"/>
            <a:ext cx="356221" cy="356257"/>
            <a:chOff x="-9523700" y="3614000"/>
            <a:chExt cx="353675" cy="353675"/>
          </a:xfrm>
        </p:grpSpPr>
        <p:sp>
          <p:nvSpPr>
            <p:cNvPr id="7274" name="Google Shape;7274;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6"/>
          <p:cNvGrpSpPr/>
          <p:nvPr/>
        </p:nvGrpSpPr>
        <p:grpSpPr>
          <a:xfrm>
            <a:off x="7532481" y="3237121"/>
            <a:ext cx="356221" cy="354670"/>
            <a:chOff x="-9523700" y="4049550"/>
            <a:chExt cx="353675" cy="352100"/>
          </a:xfrm>
        </p:grpSpPr>
        <p:sp>
          <p:nvSpPr>
            <p:cNvPr id="7284" name="Google Shape;7284;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6"/>
          <p:cNvGrpSpPr/>
          <p:nvPr/>
        </p:nvGrpSpPr>
        <p:grpSpPr>
          <a:xfrm>
            <a:off x="7088596" y="3237094"/>
            <a:ext cx="357002" cy="311029"/>
            <a:chOff x="-8209150" y="3659675"/>
            <a:chExt cx="354450" cy="308775"/>
          </a:xfrm>
        </p:grpSpPr>
        <p:sp>
          <p:nvSpPr>
            <p:cNvPr id="7292" name="Google Shape;7292;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6"/>
          <p:cNvGrpSpPr/>
          <p:nvPr/>
        </p:nvGrpSpPr>
        <p:grpSpPr>
          <a:xfrm>
            <a:off x="6202157" y="2266007"/>
            <a:ext cx="356221" cy="353059"/>
            <a:chOff x="-12643475" y="4081850"/>
            <a:chExt cx="353675" cy="350500"/>
          </a:xfrm>
        </p:grpSpPr>
        <p:sp>
          <p:nvSpPr>
            <p:cNvPr id="7299" name="Google Shape;729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3" name="Google Shape;7303;p7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4" name="Google Shape;7304;p76"/>
          <p:cNvGrpSpPr/>
          <p:nvPr/>
        </p:nvGrpSpPr>
        <p:grpSpPr>
          <a:xfrm>
            <a:off x="7984757" y="2275916"/>
            <a:ext cx="356221" cy="333240"/>
            <a:chOff x="-10858725" y="4092875"/>
            <a:chExt cx="353675" cy="330825"/>
          </a:xfrm>
        </p:grpSpPr>
        <p:sp>
          <p:nvSpPr>
            <p:cNvPr id="7305" name="Google Shape;7305;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6"/>
          <p:cNvGrpSpPr/>
          <p:nvPr/>
        </p:nvGrpSpPr>
        <p:grpSpPr>
          <a:xfrm>
            <a:off x="6243280" y="3214882"/>
            <a:ext cx="252278" cy="355451"/>
            <a:chOff x="-9039300" y="3614000"/>
            <a:chExt cx="250475" cy="352875"/>
          </a:xfrm>
        </p:grpSpPr>
        <p:sp>
          <p:nvSpPr>
            <p:cNvPr id="7312" name="Google Shape;7312;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6"/>
          <p:cNvGrpSpPr/>
          <p:nvPr/>
        </p:nvGrpSpPr>
        <p:grpSpPr>
          <a:xfrm>
            <a:off x="7975246" y="3237121"/>
            <a:ext cx="354635" cy="354670"/>
            <a:chOff x="-9088150" y="4049550"/>
            <a:chExt cx="352100" cy="352100"/>
          </a:xfrm>
        </p:grpSpPr>
        <p:sp>
          <p:nvSpPr>
            <p:cNvPr id="7315" name="Google Shape;7315;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6"/>
          <p:cNvGrpSpPr/>
          <p:nvPr/>
        </p:nvGrpSpPr>
        <p:grpSpPr>
          <a:xfrm>
            <a:off x="7109610" y="2739354"/>
            <a:ext cx="315757" cy="354670"/>
            <a:chOff x="-8191825" y="3174500"/>
            <a:chExt cx="313500" cy="352100"/>
          </a:xfrm>
        </p:grpSpPr>
        <p:sp>
          <p:nvSpPr>
            <p:cNvPr id="7322" name="Google Shape;7322;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6"/>
          <p:cNvGrpSpPr/>
          <p:nvPr/>
        </p:nvGrpSpPr>
        <p:grpSpPr>
          <a:xfrm>
            <a:off x="4858968" y="1379875"/>
            <a:ext cx="356221" cy="354973"/>
            <a:chOff x="-13947000" y="3212800"/>
            <a:chExt cx="353675" cy="352400"/>
          </a:xfrm>
        </p:grpSpPr>
        <p:sp>
          <p:nvSpPr>
            <p:cNvPr id="7326" name="Google Shape;7326;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8" name="Google Shape;7328;p7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9" name="Google Shape;7329;p76"/>
          <p:cNvGrpSpPr/>
          <p:nvPr/>
        </p:nvGrpSpPr>
        <p:grpSpPr>
          <a:xfrm>
            <a:off x="5301563" y="1379233"/>
            <a:ext cx="356221" cy="356257"/>
            <a:chOff x="-13512225" y="3211525"/>
            <a:chExt cx="353675" cy="353675"/>
          </a:xfrm>
        </p:grpSpPr>
        <p:sp>
          <p:nvSpPr>
            <p:cNvPr id="7330" name="Google Shape;7330;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6"/>
          <p:cNvGrpSpPr/>
          <p:nvPr/>
        </p:nvGrpSpPr>
        <p:grpSpPr>
          <a:xfrm>
            <a:off x="6191845" y="1379624"/>
            <a:ext cx="356221" cy="355476"/>
            <a:chOff x="-12643475" y="3212300"/>
            <a:chExt cx="353675" cy="352900"/>
          </a:xfrm>
        </p:grpSpPr>
        <p:sp>
          <p:nvSpPr>
            <p:cNvPr id="7336" name="Google Shape;73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6"/>
          <p:cNvGrpSpPr/>
          <p:nvPr/>
        </p:nvGrpSpPr>
        <p:grpSpPr>
          <a:xfrm>
            <a:off x="6191845" y="1831398"/>
            <a:ext cx="356221" cy="333366"/>
            <a:chOff x="-12643475" y="3657325"/>
            <a:chExt cx="353675" cy="330950"/>
          </a:xfrm>
        </p:grpSpPr>
        <p:sp>
          <p:nvSpPr>
            <p:cNvPr id="7346" name="Google Shape;73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6"/>
          <p:cNvGrpSpPr/>
          <p:nvPr/>
        </p:nvGrpSpPr>
        <p:grpSpPr>
          <a:xfrm>
            <a:off x="7974847" y="1380027"/>
            <a:ext cx="355416" cy="354670"/>
            <a:chOff x="-10857925" y="3213875"/>
            <a:chExt cx="352875" cy="352100"/>
          </a:xfrm>
        </p:grpSpPr>
        <p:sp>
          <p:nvSpPr>
            <p:cNvPr id="7353" name="Google Shape;73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6"/>
          <p:cNvGrpSpPr/>
          <p:nvPr/>
        </p:nvGrpSpPr>
        <p:grpSpPr>
          <a:xfrm>
            <a:off x="6191762" y="2739455"/>
            <a:ext cx="356096" cy="354469"/>
            <a:chOff x="-9089725" y="3180200"/>
            <a:chExt cx="353550" cy="351900"/>
          </a:xfrm>
        </p:grpSpPr>
        <p:sp>
          <p:nvSpPr>
            <p:cNvPr id="7364" name="Google Shape;73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6"/>
          <p:cNvGrpSpPr/>
          <p:nvPr/>
        </p:nvGrpSpPr>
        <p:grpSpPr>
          <a:xfrm>
            <a:off x="7083760" y="1819260"/>
            <a:ext cx="358588" cy="357642"/>
            <a:chOff x="7083760" y="1971660"/>
            <a:chExt cx="358588" cy="357642"/>
          </a:xfrm>
        </p:grpSpPr>
        <p:sp>
          <p:nvSpPr>
            <p:cNvPr id="7367" name="Google Shape;7367;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9" name="Google Shape;7379;p7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80" name="Google Shape;7380;p7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4"/>
        <p:cNvGrpSpPr/>
        <p:nvPr/>
      </p:nvGrpSpPr>
      <p:grpSpPr>
        <a:xfrm>
          <a:off x="0" y="0"/>
          <a:ext cx="0" cy="0"/>
          <a:chOff x="0" y="0"/>
          <a:chExt cx="0" cy="0"/>
        </a:xfrm>
      </p:grpSpPr>
      <p:sp>
        <p:nvSpPr>
          <p:cNvPr id="7385" name="Google Shape;7385;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6" name="Google Shape;7386;p77"/>
          <p:cNvGrpSpPr/>
          <p:nvPr/>
        </p:nvGrpSpPr>
        <p:grpSpPr>
          <a:xfrm>
            <a:off x="748855" y="2243507"/>
            <a:ext cx="452798" cy="449473"/>
            <a:chOff x="-21322300" y="3693325"/>
            <a:chExt cx="306400" cy="304150"/>
          </a:xfrm>
        </p:grpSpPr>
        <p:sp>
          <p:nvSpPr>
            <p:cNvPr id="7387" name="Google Shape;7387;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7"/>
          <p:cNvGrpSpPr/>
          <p:nvPr/>
        </p:nvGrpSpPr>
        <p:grpSpPr>
          <a:xfrm>
            <a:off x="748263" y="2810244"/>
            <a:ext cx="453980" cy="422540"/>
            <a:chOff x="-21322300" y="4077125"/>
            <a:chExt cx="307200" cy="285925"/>
          </a:xfrm>
        </p:grpSpPr>
        <p:sp>
          <p:nvSpPr>
            <p:cNvPr id="7392" name="Google Shape;7392;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7"/>
          <p:cNvGrpSpPr/>
          <p:nvPr/>
        </p:nvGrpSpPr>
        <p:grpSpPr>
          <a:xfrm>
            <a:off x="3525440" y="1689128"/>
            <a:ext cx="451653" cy="450212"/>
            <a:chOff x="-19394200" y="3333800"/>
            <a:chExt cx="305625" cy="304650"/>
          </a:xfrm>
        </p:grpSpPr>
        <p:sp>
          <p:nvSpPr>
            <p:cNvPr id="7405" name="Google Shape;7405;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7"/>
          <p:cNvGrpSpPr/>
          <p:nvPr/>
        </p:nvGrpSpPr>
        <p:grpSpPr>
          <a:xfrm>
            <a:off x="3524276" y="2243580"/>
            <a:ext cx="453980" cy="449325"/>
            <a:chOff x="-19396575" y="3708500"/>
            <a:chExt cx="307200" cy="304050"/>
          </a:xfrm>
        </p:grpSpPr>
        <p:sp>
          <p:nvSpPr>
            <p:cNvPr id="7415" name="Google Shape;7415;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7"/>
          <p:cNvGrpSpPr/>
          <p:nvPr/>
        </p:nvGrpSpPr>
        <p:grpSpPr>
          <a:xfrm>
            <a:off x="3518457" y="2796461"/>
            <a:ext cx="465618" cy="450101"/>
            <a:chOff x="-19394200" y="4084200"/>
            <a:chExt cx="315075" cy="304575"/>
          </a:xfrm>
        </p:grpSpPr>
        <p:sp>
          <p:nvSpPr>
            <p:cNvPr id="7419" name="Google Shape;7419;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7"/>
          <p:cNvGrpSpPr/>
          <p:nvPr/>
        </p:nvGrpSpPr>
        <p:grpSpPr>
          <a:xfrm>
            <a:off x="6324167" y="1689001"/>
            <a:ext cx="400447" cy="450470"/>
            <a:chOff x="-17526750" y="3309200"/>
            <a:chExt cx="270975" cy="304825"/>
          </a:xfrm>
        </p:grpSpPr>
        <p:sp>
          <p:nvSpPr>
            <p:cNvPr id="7426" name="Google Shape;7426;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7"/>
          <p:cNvGrpSpPr/>
          <p:nvPr/>
        </p:nvGrpSpPr>
        <p:grpSpPr>
          <a:xfrm>
            <a:off x="6300319" y="2244173"/>
            <a:ext cx="448143" cy="448143"/>
            <a:chOff x="-17542500" y="3684100"/>
            <a:chExt cx="303250" cy="303250"/>
          </a:xfrm>
        </p:grpSpPr>
        <p:sp>
          <p:nvSpPr>
            <p:cNvPr id="7432" name="Google Shape;7432;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7"/>
          <p:cNvGrpSpPr/>
          <p:nvPr/>
        </p:nvGrpSpPr>
        <p:grpSpPr>
          <a:xfrm>
            <a:off x="6299728" y="2810817"/>
            <a:ext cx="449325" cy="421395"/>
            <a:chOff x="-17542500" y="4068450"/>
            <a:chExt cx="304050" cy="285150"/>
          </a:xfrm>
        </p:grpSpPr>
        <p:sp>
          <p:nvSpPr>
            <p:cNvPr id="7440" name="Google Shape;7440;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7"/>
          <p:cNvGrpSpPr/>
          <p:nvPr/>
        </p:nvGrpSpPr>
        <p:grpSpPr>
          <a:xfrm>
            <a:off x="3530150" y="3342211"/>
            <a:ext cx="343404" cy="449325"/>
            <a:chOff x="-15652200" y="3335975"/>
            <a:chExt cx="232375" cy="304050"/>
          </a:xfrm>
        </p:grpSpPr>
        <p:sp>
          <p:nvSpPr>
            <p:cNvPr id="7447" name="Google Shape;7447;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77"/>
          <p:cNvGrpSpPr/>
          <p:nvPr/>
        </p:nvGrpSpPr>
        <p:grpSpPr>
          <a:xfrm>
            <a:off x="1304064" y="2243729"/>
            <a:ext cx="449325" cy="449030"/>
            <a:chOff x="-20945825" y="3692175"/>
            <a:chExt cx="304050" cy="303850"/>
          </a:xfrm>
        </p:grpSpPr>
        <p:sp>
          <p:nvSpPr>
            <p:cNvPr id="7457" name="Google Shape;745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7"/>
          <p:cNvGrpSpPr/>
          <p:nvPr/>
        </p:nvGrpSpPr>
        <p:grpSpPr>
          <a:xfrm>
            <a:off x="4110888" y="1689848"/>
            <a:ext cx="372516" cy="448771"/>
            <a:chOff x="-18994100" y="3334775"/>
            <a:chExt cx="252075" cy="303675"/>
          </a:xfrm>
        </p:grpSpPr>
        <p:sp>
          <p:nvSpPr>
            <p:cNvPr id="7462" name="Google Shape;7462;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7"/>
          <p:cNvGrpSpPr/>
          <p:nvPr/>
        </p:nvGrpSpPr>
        <p:grpSpPr>
          <a:xfrm>
            <a:off x="4125445" y="2244743"/>
            <a:ext cx="343404" cy="446998"/>
            <a:chOff x="-18983850" y="3710075"/>
            <a:chExt cx="232375" cy="302475"/>
          </a:xfrm>
        </p:grpSpPr>
        <p:sp>
          <p:nvSpPr>
            <p:cNvPr id="7467" name="Google Shape;7467;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7"/>
          <p:cNvGrpSpPr/>
          <p:nvPr/>
        </p:nvGrpSpPr>
        <p:grpSpPr>
          <a:xfrm>
            <a:off x="1303491" y="1689573"/>
            <a:ext cx="450470" cy="449325"/>
            <a:chOff x="-20946600" y="3317850"/>
            <a:chExt cx="304825" cy="304050"/>
          </a:xfrm>
        </p:grpSpPr>
        <p:sp>
          <p:nvSpPr>
            <p:cNvPr id="7472" name="Google Shape;7472;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7"/>
          <p:cNvGrpSpPr/>
          <p:nvPr/>
        </p:nvGrpSpPr>
        <p:grpSpPr>
          <a:xfrm>
            <a:off x="1329667" y="2797442"/>
            <a:ext cx="398119" cy="448143"/>
            <a:chOff x="-20930075" y="4066100"/>
            <a:chExt cx="269400" cy="303250"/>
          </a:xfrm>
        </p:grpSpPr>
        <p:sp>
          <p:nvSpPr>
            <p:cNvPr id="7476" name="Google Shape;7476;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7"/>
          <p:cNvGrpSpPr/>
          <p:nvPr/>
        </p:nvGrpSpPr>
        <p:grpSpPr>
          <a:xfrm>
            <a:off x="4071911" y="2797422"/>
            <a:ext cx="450470" cy="448180"/>
            <a:chOff x="-19020075" y="4084200"/>
            <a:chExt cx="304825" cy="303275"/>
          </a:xfrm>
        </p:grpSpPr>
        <p:sp>
          <p:nvSpPr>
            <p:cNvPr id="7479" name="Google Shape;7479;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7"/>
          <p:cNvGrpSpPr/>
          <p:nvPr/>
        </p:nvGrpSpPr>
        <p:grpSpPr>
          <a:xfrm>
            <a:off x="6889176" y="1689001"/>
            <a:ext cx="396937" cy="450470"/>
            <a:chOff x="-17149475" y="3309200"/>
            <a:chExt cx="268600" cy="304825"/>
          </a:xfrm>
        </p:grpSpPr>
        <p:sp>
          <p:nvSpPr>
            <p:cNvPr id="7489" name="Google Shape;7489;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7"/>
          <p:cNvGrpSpPr/>
          <p:nvPr/>
        </p:nvGrpSpPr>
        <p:grpSpPr>
          <a:xfrm>
            <a:off x="6862982" y="2258120"/>
            <a:ext cx="449325" cy="420249"/>
            <a:chOff x="-17168375" y="3692750"/>
            <a:chExt cx="304050" cy="284375"/>
          </a:xfrm>
        </p:grpSpPr>
        <p:sp>
          <p:nvSpPr>
            <p:cNvPr id="7492" name="Google Shape;7492;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7"/>
          <p:cNvGrpSpPr/>
          <p:nvPr/>
        </p:nvGrpSpPr>
        <p:grpSpPr>
          <a:xfrm>
            <a:off x="6859491" y="2796852"/>
            <a:ext cx="456308" cy="449325"/>
            <a:chOff x="-17170750" y="4058800"/>
            <a:chExt cx="308775" cy="304050"/>
          </a:xfrm>
        </p:grpSpPr>
        <p:sp>
          <p:nvSpPr>
            <p:cNvPr id="7500" name="Google Shape;7500;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7"/>
          <p:cNvGrpSpPr/>
          <p:nvPr/>
        </p:nvGrpSpPr>
        <p:grpSpPr>
          <a:xfrm>
            <a:off x="5721388" y="3343358"/>
            <a:ext cx="450470" cy="446998"/>
            <a:chOff x="-15688425" y="3707725"/>
            <a:chExt cx="304825" cy="302475"/>
          </a:xfrm>
        </p:grpSpPr>
        <p:sp>
          <p:nvSpPr>
            <p:cNvPr id="7518" name="Google Shape;7518;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7"/>
          <p:cNvGrpSpPr/>
          <p:nvPr/>
        </p:nvGrpSpPr>
        <p:grpSpPr>
          <a:xfrm>
            <a:off x="1865544" y="1690441"/>
            <a:ext cx="451653" cy="447589"/>
            <a:chOff x="-20572500" y="3319025"/>
            <a:chExt cx="305625" cy="302875"/>
          </a:xfrm>
        </p:grpSpPr>
        <p:sp>
          <p:nvSpPr>
            <p:cNvPr id="7525" name="Google Shape;7525;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77"/>
          <p:cNvGrpSpPr/>
          <p:nvPr/>
        </p:nvGrpSpPr>
        <p:grpSpPr>
          <a:xfrm>
            <a:off x="1866708" y="2305410"/>
            <a:ext cx="449325" cy="325670"/>
            <a:chOff x="-20571700" y="3722875"/>
            <a:chExt cx="304050" cy="220375"/>
          </a:xfrm>
        </p:grpSpPr>
        <p:sp>
          <p:nvSpPr>
            <p:cNvPr id="7528" name="Google Shape;7528;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7"/>
          <p:cNvGrpSpPr/>
          <p:nvPr/>
        </p:nvGrpSpPr>
        <p:grpSpPr>
          <a:xfrm>
            <a:off x="1866135" y="2796278"/>
            <a:ext cx="450470" cy="450470"/>
            <a:chOff x="-20571700" y="4066875"/>
            <a:chExt cx="304825" cy="304825"/>
          </a:xfrm>
        </p:grpSpPr>
        <p:sp>
          <p:nvSpPr>
            <p:cNvPr id="7536" name="Google Shape;7536;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7"/>
          <p:cNvGrpSpPr/>
          <p:nvPr/>
        </p:nvGrpSpPr>
        <p:grpSpPr>
          <a:xfrm>
            <a:off x="4632837" y="1688259"/>
            <a:ext cx="453980" cy="451948"/>
            <a:chOff x="-18645175" y="3334200"/>
            <a:chExt cx="307200" cy="305825"/>
          </a:xfrm>
        </p:grpSpPr>
        <p:sp>
          <p:nvSpPr>
            <p:cNvPr id="7543" name="Google Shape;7543;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7"/>
          <p:cNvGrpSpPr/>
          <p:nvPr/>
        </p:nvGrpSpPr>
        <p:grpSpPr>
          <a:xfrm>
            <a:off x="4633429" y="2242989"/>
            <a:ext cx="452798" cy="450507"/>
            <a:chOff x="-18645175" y="3708500"/>
            <a:chExt cx="306400" cy="304850"/>
          </a:xfrm>
        </p:grpSpPr>
        <p:sp>
          <p:nvSpPr>
            <p:cNvPr id="7549" name="Google Shape;7549;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7"/>
          <p:cNvGrpSpPr/>
          <p:nvPr/>
        </p:nvGrpSpPr>
        <p:grpSpPr>
          <a:xfrm>
            <a:off x="4631101" y="2795630"/>
            <a:ext cx="457453" cy="451763"/>
            <a:chOff x="-18647525" y="4082625"/>
            <a:chExt cx="309550" cy="305700"/>
          </a:xfrm>
        </p:grpSpPr>
        <p:sp>
          <p:nvSpPr>
            <p:cNvPr id="7557" name="Google Shape;7557;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7"/>
          <p:cNvGrpSpPr/>
          <p:nvPr/>
        </p:nvGrpSpPr>
        <p:grpSpPr>
          <a:xfrm>
            <a:off x="7441485" y="1689592"/>
            <a:ext cx="395755" cy="449288"/>
            <a:chOff x="-16775350" y="3309200"/>
            <a:chExt cx="267800" cy="304025"/>
          </a:xfrm>
        </p:grpSpPr>
        <p:sp>
          <p:nvSpPr>
            <p:cNvPr id="7562" name="Google Shape;7562;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7"/>
          <p:cNvGrpSpPr/>
          <p:nvPr/>
        </p:nvGrpSpPr>
        <p:grpSpPr>
          <a:xfrm>
            <a:off x="7441485" y="2241827"/>
            <a:ext cx="395755" cy="452835"/>
            <a:chOff x="-16775350" y="3683300"/>
            <a:chExt cx="267800" cy="306425"/>
          </a:xfrm>
        </p:grpSpPr>
        <p:sp>
          <p:nvSpPr>
            <p:cNvPr id="7566" name="Google Shape;7566;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7"/>
          <p:cNvGrpSpPr/>
          <p:nvPr/>
        </p:nvGrpSpPr>
        <p:grpSpPr>
          <a:xfrm>
            <a:off x="7413536" y="2796870"/>
            <a:ext cx="451653" cy="449288"/>
            <a:chOff x="-16794250" y="4058225"/>
            <a:chExt cx="305625" cy="304025"/>
          </a:xfrm>
        </p:grpSpPr>
        <p:sp>
          <p:nvSpPr>
            <p:cNvPr id="7570" name="Google Shape;7570;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77"/>
          <p:cNvGrpSpPr/>
          <p:nvPr/>
        </p:nvGrpSpPr>
        <p:grpSpPr>
          <a:xfrm>
            <a:off x="2414953" y="1689573"/>
            <a:ext cx="457453" cy="449325"/>
            <a:chOff x="-20199150" y="3317850"/>
            <a:chExt cx="309550" cy="304050"/>
          </a:xfrm>
        </p:grpSpPr>
        <p:sp>
          <p:nvSpPr>
            <p:cNvPr id="7581" name="Google Shape;7581;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7"/>
          <p:cNvGrpSpPr/>
          <p:nvPr/>
        </p:nvGrpSpPr>
        <p:grpSpPr>
          <a:xfrm>
            <a:off x="2417281" y="2242861"/>
            <a:ext cx="452798" cy="450766"/>
            <a:chOff x="-20199150" y="3693150"/>
            <a:chExt cx="306400" cy="305025"/>
          </a:xfrm>
        </p:grpSpPr>
        <p:sp>
          <p:nvSpPr>
            <p:cNvPr id="7589" name="Google Shape;7589;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77"/>
          <p:cNvGrpSpPr/>
          <p:nvPr/>
        </p:nvGrpSpPr>
        <p:grpSpPr>
          <a:xfrm>
            <a:off x="2417854" y="2795687"/>
            <a:ext cx="451653" cy="451653"/>
            <a:chOff x="-20197575" y="4066875"/>
            <a:chExt cx="305625" cy="305625"/>
          </a:xfrm>
        </p:grpSpPr>
        <p:sp>
          <p:nvSpPr>
            <p:cNvPr id="7596" name="Google Shape;7596;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7"/>
          <p:cNvGrpSpPr/>
          <p:nvPr/>
        </p:nvGrpSpPr>
        <p:grpSpPr>
          <a:xfrm>
            <a:off x="5200071" y="1687520"/>
            <a:ext cx="449325" cy="453426"/>
            <a:chOff x="-18271050" y="3333200"/>
            <a:chExt cx="304050" cy="306825"/>
          </a:xfrm>
        </p:grpSpPr>
        <p:sp>
          <p:nvSpPr>
            <p:cNvPr id="7605" name="Google Shape;7605;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7"/>
          <p:cNvGrpSpPr/>
          <p:nvPr/>
        </p:nvGrpSpPr>
        <p:grpSpPr>
          <a:xfrm>
            <a:off x="5200644" y="2244171"/>
            <a:ext cx="448180" cy="448143"/>
            <a:chOff x="-18270275" y="3710875"/>
            <a:chExt cx="303275" cy="303250"/>
          </a:xfrm>
        </p:grpSpPr>
        <p:sp>
          <p:nvSpPr>
            <p:cNvPr id="7611" name="Google Shape;7611;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7"/>
          <p:cNvGrpSpPr/>
          <p:nvPr/>
        </p:nvGrpSpPr>
        <p:grpSpPr>
          <a:xfrm>
            <a:off x="5254196" y="2797422"/>
            <a:ext cx="341076" cy="448180"/>
            <a:chOff x="-18234025" y="4084200"/>
            <a:chExt cx="230800" cy="303275"/>
          </a:xfrm>
        </p:grpSpPr>
        <p:sp>
          <p:nvSpPr>
            <p:cNvPr id="7618" name="Google Shape;7618;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7"/>
          <p:cNvGrpSpPr/>
          <p:nvPr/>
        </p:nvGrpSpPr>
        <p:grpSpPr>
          <a:xfrm>
            <a:off x="2366751" y="3341641"/>
            <a:ext cx="449325" cy="450470"/>
            <a:chOff x="-16419350" y="3308400"/>
            <a:chExt cx="304050" cy="304825"/>
          </a:xfrm>
        </p:grpSpPr>
        <p:sp>
          <p:nvSpPr>
            <p:cNvPr id="7622" name="Google Shape;7622;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7"/>
          <p:cNvGrpSpPr/>
          <p:nvPr/>
        </p:nvGrpSpPr>
        <p:grpSpPr>
          <a:xfrm>
            <a:off x="4638306" y="3340423"/>
            <a:ext cx="395755" cy="452872"/>
            <a:chOff x="-16401225" y="3683275"/>
            <a:chExt cx="267800" cy="306450"/>
          </a:xfrm>
        </p:grpSpPr>
        <p:sp>
          <p:nvSpPr>
            <p:cNvPr id="7630" name="Google Shape;7630;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7"/>
          <p:cNvGrpSpPr/>
          <p:nvPr/>
        </p:nvGrpSpPr>
        <p:grpSpPr>
          <a:xfrm>
            <a:off x="8003755" y="2797062"/>
            <a:ext cx="450470" cy="448180"/>
            <a:chOff x="-16419350" y="4058200"/>
            <a:chExt cx="304825" cy="303275"/>
          </a:xfrm>
        </p:grpSpPr>
        <p:sp>
          <p:nvSpPr>
            <p:cNvPr id="7638" name="Google Shape;7638;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7"/>
          <p:cNvGrpSpPr/>
          <p:nvPr/>
        </p:nvGrpSpPr>
        <p:grpSpPr>
          <a:xfrm>
            <a:off x="4030643" y="3343080"/>
            <a:ext cx="450507" cy="447589"/>
            <a:chOff x="-15296200" y="3326900"/>
            <a:chExt cx="304850" cy="302875"/>
          </a:xfrm>
        </p:grpSpPr>
        <p:sp>
          <p:nvSpPr>
            <p:cNvPr id="7646" name="Google Shape;7646;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7"/>
          <p:cNvGrpSpPr/>
          <p:nvPr/>
        </p:nvGrpSpPr>
        <p:grpSpPr>
          <a:xfrm>
            <a:off x="2946296" y="1706881"/>
            <a:ext cx="486566" cy="414708"/>
            <a:chOff x="-19835275" y="3330250"/>
            <a:chExt cx="329250" cy="280625"/>
          </a:xfrm>
        </p:grpSpPr>
        <p:sp>
          <p:nvSpPr>
            <p:cNvPr id="7652" name="Google Shape;7652;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7"/>
          <p:cNvGrpSpPr/>
          <p:nvPr/>
        </p:nvGrpSpPr>
        <p:grpSpPr>
          <a:xfrm>
            <a:off x="2964325" y="2243470"/>
            <a:ext cx="450507" cy="449547"/>
            <a:chOff x="-19822675" y="3692750"/>
            <a:chExt cx="304850" cy="304200"/>
          </a:xfrm>
        </p:grpSpPr>
        <p:sp>
          <p:nvSpPr>
            <p:cNvPr id="7656" name="Google Shape;7656;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7"/>
          <p:cNvGrpSpPr/>
          <p:nvPr/>
        </p:nvGrpSpPr>
        <p:grpSpPr>
          <a:xfrm>
            <a:off x="2964916" y="2796278"/>
            <a:ext cx="449325" cy="450470"/>
            <a:chOff x="-19822675" y="4066875"/>
            <a:chExt cx="304050" cy="304825"/>
          </a:xfrm>
        </p:grpSpPr>
        <p:sp>
          <p:nvSpPr>
            <p:cNvPr id="7662" name="Google Shape;7662;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7"/>
          <p:cNvGrpSpPr/>
          <p:nvPr/>
        </p:nvGrpSpPr>
        <p:grpSpPr>
          <a:xfrm>
            <a:off x="5773985" y="1689571"/>
            <a:ext cx="399302" cy="449325"/>
            <a:chOff x="-17878825" y="3334400"/>
            <a:chExt cx="270200" cy="304050"/>
          </a:xfrm>
        </p:grpSpPr>
        <p:sp>
          <p:nvSpPr>
            <p:cNvPr id="7669" name="Google Shape;7669;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7"/>
          <p:cNvGrpSpPr/>
          <p:nvPr/>
        </p:nvGrpSpPr>
        <p:grpSpPr>
          <a:xfrm>
            <a:off x="5747809" y="2242416"/>
            <a:ext cx="451653" cy="451653"/>
            <a:chOff x="-17896150" y="3709300"/>
            <a:chExt cx="305625" cy="305625"/>
          </a:xfrm>
        </p:grpSpPr>
        <p:sp>
          <p:nvSpPr>
            <p:cNvPr id="7677" name="Google Shape;7677;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7"/>
          <p:cNvGrpSpPr/>
          <p:nvPr/>
        </p:nvGrpSpPr>
        <p:grpSpPr>
          <a:xfrm>
            <a:off x="5775740" y="2795686"/>
            <a:ext cx="395792" cy="451653"/>
            <a:chOff x="-17878025" y="4082625"/>
            <a:chExt cx="267825" cy="305625"/>
          </a:xfrm>
        </p:grpSpPr>
        <p:sp>
          <p:nvSpPr>
            <p:cNvPr id="7682" name="Google Shape;7682;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7"/>
          <p:cNvGrpSpPr/>
          <p:nvPr/>
        </p:nvGrpSpPr>
        <p:grpSpPr>
          <a:xfrm>
            <a:off x="2919632" y="3355015"/>
            <a:ext cx="450507" cy="423722"/>
            <a:chOff x="-16044450" y="3317850"/>
            <a:chExt cx="304850" cy="286725"/>
          </a:xfrm>
        </p:grpSpPr>
        <p:sp>
          <p:nvSpPr>
            <p:cNvPr id="7690" name="Google Shape;7690;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77"/>
          <p:cNvGrpSpPr/>
          <p:nvPr/>
        </p:nvGrpSpPr>
        <p:grpSpPr>
          <a:xfrm>
            <a:off x="8042149" y="2243724"/>
            <a:ext cx="373662" cy="449030"/>
            <a:chOff x="-16018450" y="4058400"/>
            <a:chExt cx="252850" cy="303850"/>
          </a:xfrm>
        </p:grpSpPr>
        <p:sp>
          <p:nvSpPr>
            <p:cNvPr id="7696" name="Google Shape;7696;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5"/>
        <p:cNvGrpSpPr/>
        <p:nvPr/>
      </p:nvGrpSpPr>
      <p:grpSpPr>
        <a:xfrm>
          <a:off x="0" y="0"/>
          <a:ext cx="0" cy="0"/>
          <a:chOff x="0" y="0"/>
          <a:chExt cx="0" cy="0"/>
        </a:xfrm>
      </p:grpSpPr>
      <p:grpSp>
        <p:nvGrpSpPr>
          <p:cNvPr id="7706" name="Google Shape;7706;p78"/>
          <p:cNvGrpSpPr/>
          <p:nvPr/>
        </p:nvGrpSpPr>
        <p:grpSpPr>
          <a:xfrm>
            <a:off x="845901" y="1689241"/>
            <a:ext cx="442337" cy="419623"/>
            <a:chOff x="-6696925" y="3272575"/>
            <a:chExt cx="307200" cy="291425"/>
          </a:xfrm>
        </p:grpSpPr>
        <p:sp>
          <p:nvSpPr>
            <p:cNvPr id="7707" name="Google Shape;7707;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8"/>
          <p:cNvGrpSpPr/>
          <p:nvPr/>
        </p:nvGrpSpPr>
        <p:grpSpPr>
          <a:xfrm>
            <a:off x="845884" y="2204636"/>
            <a:ext cx="442373" cy="420775"/>
            <a:chOff x="-6690625" y="3631325"/>
            <a:chExt cx="307225" cy="292225"/>
          </a:xfrm>
        </p:grpSpPr>
        <p:sp>
          <p:nvSpPr>
            <p:cNvPr id="7710" name="Google Shape;7710;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8"/>
          <p:cNvGrpSpPr/>
          <p:nvPr/>
        </p:nvGrpSpPr>
        <p:grpSpPr>
          <a:xfrm>
            <a:off x="868005" y="2756972"/>
            <a:ext cx="421927" cy="419371"/>
            <a:chOff x="-6689825" y="3992050"/>
            <a:chExt cx="293025" cy="291250"/>
          </a:xfrm>
        </p:grpSpPr>
        <p:sp>
          <p:nvSpPr>
            <p:cNvPr id="7716" name="Google Shape;7716;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8" name="Google Shape;7728;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9" name="Google Shape;7729;p78"/>
          <p:cNvGrpSpPr/>
          <p:nvPr/>
        </p:nvGrpSpPr>
        <p:grpSpPr>
          <a:xfrm>
            <a:off x="3551317" y="2205192"/>
            <a:ext cx="423043" cy="419659"/>
            <a:chOff x="-4837325" y="3612425"/>
            <a:chExt cx="293800" cy="291450"/>
          </a:xfrm>
        </p:grpSpPr>
        <p:sp>
          <p:nvSpPr>
            <p:cNvPr id="7730" name="Google Shape;7730;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8"/>
          <p:cNvGrpSpPr/>
          <p:nvPr/>
        </p:nvGrpSpPr>
        <p:grpSpPr>
          <a:xfrm>
            <a:off x="3564349" y="2756826"/>
            <a:ext cx="420775" cy="419659"/>
            <a:chOff x="-4837325" y="3971575"/>
            <a:chExt cx="292225" cy="291450"/>
          </a:xfrm>
        </p:grpSpPr>
        <p:sp>
          <p:nvSpPr>
            <p:cNvPr id="7734" name="Google Shape;7734;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8"/>
          <p:cNvGrpSpPr/>
          <p:nvPr/>
        </p:nvGrpSpPr>
        <p:grpSpPr>
          <a:xfrm>
            <a:off x="6256364" y="1714185"/>
            <a:ext cx="430998" cy="369730"/>
            <a:chOff x="-3037625" y="3254850"/>
            <a:chExt cx="299325" cy="256775"/>
          </a:xfrm>
        </p:grpSpPr>
        <p:sp>
          <p:nvSpPr>
            <p:cNvPr id="7741" name="Google Shape;7741;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8"/>
          <p:cNvGrpSpPr/>
          <p:nvPr/>
        </p:nvGrpSpPr>
        <p:grpSpPr>
          <a:xfrm>
            <a:off x="6260324" y="2204615"/>
            <a:ext cx="423079" cy="420811"/>
            <a:chOff x="-3031325" y="3597450"/>
            <a:chExt cx="293825" cy="292250"/>
          </a:xfrm>
        </p:grpSpPr>
        <p:sp>
          <p:nvSpPr>
            <p:cNvPr id="7746" name="Google Shape;7746;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8"/>
          <p:cNvGrpSpPr/>
          <p:nvPr/>
        </p:nvGrpSpPr>
        <p:grpSpPr>
          <a:xfrm>
            <a:off x="6272798" y="2781214"/>
            <a:ext cx="421927" cy="370882"/>
            <a:chOff x="-3030525" y="3973150"/>
            <a:chExt cx="293025" cy="257575"/>
          </a:xfrm>
        </p:grpSpPr>
        <p:sp>
          <p:nvSpPr>
            <p:cNvPr id="7751" name="Google Shape;7751;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8"/>
          <p:cNvGrpSpPr/>
          <p:nvPr/>
        </p:nvGrpSpPr>
        <p:grpSpPr>
          <a:xfrm>
            <a:off x="1374391" y="3369426"/>
            <a:ext cx="421927" cy="297195"/>
            <a:chOff x="-1199300" y="3279250"/>
            <a:chExt cx="293025" cy="206400"/>
          </a:xfrm>
        </p:grpSpPr>
        <p:sp>
          <p:nvSpPr>
            <p:cNvPr id="7754" name="Google Shape;7754;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8"/>
          <p:cNvGrpSpPr/>
          <p:nvPr/>
        </p:nvGrpSpPr>
        <p:grpSpPr>
          <a:xfrm>
            <a:off x="1381477" y="1688773"/>
            <a:ext cx="444605" cy="420559"/>
            <a:chOff x="-6338550" y="3272950"/>
            <a:chExt cx="308775" cy="292075"/>
          </a:xfrm>
        </p:grpSpPr>
        <p:sp>
          <p:nvSpPr>
            <p:cNvPr id="7759" name="Google Shape;7759;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8"/>
          <p:cNvGrpSpPr/>
          <p:nvPr/>
        </p:nvGrpSpPr>
        <p:grpSpPr>
          <a:xfrm>
            <a:off x="1392817" y="2205194"/>
            <a:ext cx="421927" cy="419659"/>
            <a:chOff x="-6329100" y="3632100"/>
            <a:chExt cx="293025" cy="291450"/>
          </a:xfrm>
        </p:grpSpPr>
        <p:sp>
          <p:nvSpPr>
            <p:cNvPr id="7763" name="Google Shape;7763;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8"/>
          <p:cNvGrpSpPr/>
          <p:nvPr/>
        </p:nvGrpSpPr>
        <p:grpSpPr>
          <a:xfrm>
            <a:off x="1405867" y="2756828"/>
            <a:ext cx="419623" cy="419659"/>
            <a:chOff x="-6329875" y="3992050"/>
            <a:chExt cx="291425" cy="291450"/>
          </a:xfrm>
        </p:grpSpPr>
        <p:sp>
          <p:nvSpPr>
            <p:cNvPr id="7767" name="Google Shape;7767;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8"/>
          <p:cNvGrpSpPr/>
          <p:nvPr/>
        </p:nvGrpSpPr>
        <p:grpSpPr>
          <a:xfrm>
            <a:off x="4092004" y="1687530"/>
            <a:ext cx="423079" cy="423043"/>
            <a:chOff x="-4478975" y="3251700"/>
            <a:chExt cx="293825" cy="293800"/>
          </a:xfrm>
        </p:grpSpPr>
        <p:sp>
          <p:nvSpPr>
            <p:cNvPr id="7772" name="Google Shape;7772;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8"/>
          <p:cNvGrpSpPr/>
          <p:nvPr/>
        </p:nvGrpSpPr>
        <p:grpSpPr>
          <a:xfrm>
            <a:off x="4092004" y="2205192"/>
            <a:ext cx="423079" cy="419659"/>
            <a:chOff x="-4475825" y="3612425"/>
            <a:chExt cx="293825" cy="291450"/>
          </a:xfrm>
        </p:grpSpPr>
        <p:sp>
          <p:nvSpPr>
            <p:cNvPr id="7776" name="Google Shape;7776;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8"/>
          <p:cNvGrpSpPr/>
          <p:nvPr/>
        </p:nvGrpSpPr>
        <p:grpSpPr>
          <a:xfrm>
            <a:off x="4101077" y="2756844"/>
            <a:ext cx="428730" cy="419623"/>
            <a:chOff x="-4480550" y="3970800"/>
            <a:chExt cx="297750" cy="291425"/>
          </a:xfrm>
        </p:grpSpPr>
        <p:sp>
          <p:nvSpPr>
            <p:cNvPr id="7780" name="Google Shape;7780;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8"/>
          <p:cNvGrpSpPr/>
          <p:nvPr/>
        </p:nvGrpSpPr>
        <p:grpSpPr>
          <a:xfrm>
            <a:off x="6804910" y="1689221"/>
            <a:ext cx="415123" cy="419659"/>
            <a:chOff x="-2668225" y="3239075"/>
            <a:chExt cx="288300" cy="291450"/>
          </a:xfrm>
        </p:grpSpPr>
        <p:sp>
          <p:nvSpPr>
            <p:cNvPr id="7783" name="Google Shape;7783;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8"/>
          <p:cNvGrpSpPr/>
          <p:nvPr/>
        </p:nvGrpSpPr>
        <p:grpSpPr>
          <a:xfrm>
            <a:off x="6802066" y="2205191"/>
            <a:ext cx="420811" cy="419659"/>
            <a:chOff x="-2671375" y="3597450"/>
            <a:chExt cx="292250" cy="291450"/>
          </a:xfrm>
        </p:grpSpPr>
        <p:sp>
          <p:nvSpPr>
            <p:cNvPr id="7789" name="Google Shape;7789;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8"/>
          <p:cNvGrpSpPr/>
          <p:nvPr/>
        </p:nvGrpSpPr>
        <p:grpSpPr>
          <a:xfrm>
            <a:off x="6812849" y="2755691"/>
            <a:ext cx="423043" cy="421927"/>
            <a:chOff x="-2670575" y="3956600"/>
            <a:chExt cx="293800" cy="293025"/>
          </a:xfrm>
        </p:grpSpPr>
        <p:sp>
          <p:nvSpPr>
            <p:cNvPr id="7792" name="Google Shape;7792;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8"/>
          <p:cNvGrpSpPr/>
          <p:nvPr/>
        </p:nvGrpSpPr>
        <p:grpSpPr>
          <a:xfrm>
            <a:off x="3070370" y="3311947"/>
            <a:ext cx="426462" cy="418363"/>
            <a:chOff x="-1183550" y="3586525"/>
            <a:chExt cx="296175" cy="290550"/>
          </a:xfrm>
        </p:grpSpPr>
        <p:sp>
          <p:nvSpPr>
            <p:cNvPr id="7797" name="Google Shape;7797;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8"/>
          <p:cNvGrpSpPr/>
          <p:nvPr/>
        </p:nvGrpSpPr>
        <p:grpSpPr>
          <a:xfrm>
            <a:off x="1933980" y="1689799"/>
            <a:ext cx="420811" cy="418507"/>
            <a:chOff x="-5971525" y="3273750"/>
            <a:chExt cx="292250" cy="290650"/>
          </a:xfrm>
        </p:grpSpPr>
        <p:sp>
          <p:nvSpPr>
            <p:cNvPr id="7807" name="Google Shape;7807;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8"/>
          <p:cNvGrpSpPr/>
          <p:nvPr/>
        </p:nvGrpSpPr>
        <p:grpSpPr>
          <a:xfrm>
            <a:off x="1928310" y="2203826"/>
            <a:ext cx="432150" cy="422395"/>
            <a:chOff x="-5974675" y="3632100"/>
            <a:chExt cx="300125" cy="293350"/>
          </a:xfrm>
        </p:grpSpPr>
        <p:sp>
          <p:nvSpPr>
            <p:cNvPr id="7810" name="Google Shape;7810;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8"/>
          <p:cNvGrpSpPr/>
          <p:nvPr/>
        </p:nvGrpSpPr>
        <p:grpSpPr>
          <a:xfrm>
            <a:off x="1958351" y="2755694"/>
            <a:ext cx="395865" cy="421927"/>
            <a:chOff x="-5971525" y="3990475"/>
            <a:chExt cx="274925" cy="293025"/>
          </a:xfrm>
        </p:grpSpPr>
        <p:sp>
          <p:nvSpPr>
            <p:cNvPr id="7814" name="Google Shape;7814;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8"/>
          <p:cNvGrpSpPr/>
          <p:nvPr/>
        </p:nvGrpSpPr>
        <p:grpSpPr>
          <a:xfrm>
            <a:off x="4631558" y="1689798"/>
            <a:ext cx="420775" cy="418507"/>
            <a:chOff x="-4118225" y="3253275"/>
            <a:chExt cx="292225" cy="290650"/>
          </a:xfrm>
        </p:grpSpPr>
        <p:sp>
          <p:nvSpPr>
            <p:cNvPr id="7819" name="Google Shape;7819;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8"/>
          <p:cNvGrpSpPr/>
          <p:nvPr/>
        </p:nvGrpSpPr>
        <p:grpSpPr>
          <a:xfrm>
            <a:off x="4682008" y="2204922"/>
            <a:ext cx="319874" cy="420199"/>
            <a:chOff x="-4082800" y="3612425"/>
            <a:chExt cx="222150" cy="291825"/>
          </a:xfrm>
        </p:grpSpPr>
        <p:sp>
          <p:nvSpPr>
            <p:cNvPr id="7822" name="Google Shape;7822;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8"/>
          <p:cNvGrpSpPr/>
          <p:nvPr/>
        </p:nvGrpSpPr>
        <p:grpSpPr>
          <a:xfrm>
            <a:off x="4643456" y="2769876"/>
            <a:ext cx="420775" cy="393561"/>
            <a:chOff x="-4118225" y="3990475"/>
            <a:chExt cx="292225" cy="273325"/>
          </a:xfrm>
        </p:grpSpPr>
        <p:sp>
          <p:nvSpPr>
            <p:cNvPr id="7826" name="Google Shape;7826;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8"/>
          <p:cNvGrpSpPr/>
          <p:nvPr/>
        </p:nvGrpSpPr>
        <p:grpSpPr>
          <a:xfrm>
            <a:off x="7354110" y="1688087"/>
            <a:ext cx="394713" cy="421927"/>
            <a:chOff x="-2312225" y="3238300"/>
            <a:chExt cx="274125" cy="293025"/>
          </a:xfrm>
        </p:grpSpPr>
        <p:sp>
          <p:nvSpPr>
            <p:cNvPr id="7831" name="Google Shape;7831;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8"/>
          <p:cNvGrpSpPr/>
          <p:nvPr/>
        </p:nvGrpSpPr>
        <p:grpSpPr>
          <a:xfrm>
            <a:off x="7341062" y="2153586"/>
            <a:ext cx="420811" cy="522864"/>
            <a:chOff x="-2310650" y="3525775"/>
            <a:chExt cx="292250" cy="363125"/>
          </a:xfrm>
        </p:grpSpPr>
        <p:sp>
          <p:nvSpPr>
            <p:cNvPr id="7834" name="Google Shape;7834;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8"/>
          <p:cNvGrpSpPr/>
          <p:nvPr/>
        </p:nvGrpSpPr>
        <p:grpSpPr>
          <a:xfrm>
            <a:off x="7351827" y="2756825"/>
            <a:ext cx="423079" cy="419659"/>
            <a:chOff x="-2310650" y="3958175"/>
            <a:chExt cx="293825" cy="291450"/>
          </a:xfrm>
        </p:grpSpPr>
        <p:sp>
          <p:nvSpPr>
            <p:cNvPr id="7839" name="Google Shape;783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8"/>
          <p:cNvGrpSpPr/>
          <p:nvPr/>
        </p:nvGrpSpPr>
        <p:grpSpPr>
          <a:xfrm>
            <a:off x="4718688" y="3308459"/>
            <a:ext cx="424159" cy="419659"/>
            <a:chOff x="-1182750" y="3962900"/>
            <a:chExt cx="294575" cy="291450"/>
          </a:xfrm>
        </p:grpSpPr>
        <p:sp>
          <p:nvSpPr>
            <p:cNvPr id="7842" name="Google Shape;784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8"/>
          <p:cNvGrpSpPr/>
          <p:nvPr/>
        </p:nvGrpSpPr>
        <p:grpSpPr>
          <a:xfrm>
            <a:off x="2471824" y="1689223"/>
            <a:ext cx="424195" cy="419659"/>
            <a:chOff x="-5611575" y="3272950"/>
            <a:chExt cx="294600" cy="291450"/>
          </a:xfrm>
        </p:grpSpPr>
        <p:sp>
          <p:nvSpPr>
            <p:cNvPr id="7850" name="Google Shape;785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8"/>
          <p:cNvGrpSpPr/>
          <p:nvPr/>
        </p:nvGrpSpPr>
        <p:grpSpPr>
          <a:xfrm>
            <a:off x="2471824" y="2205770"/>
            <a:ext cx="424195" cy="418507"/>
            <a:chOff x="-5613150" y="3632900"/>
            <a:chExt cx="294600" cy="290650"/>
          </a:xfrm>
        </p:grpSpPr>
        <p:sp>
          <p:nvSpPr>
            <p:cNvPr id="7856" name="Google Shape;785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8"/>
          <p:cNvGrpSpPr/>
          <p:nvPr/>
        </p:nvGrpSpPr>
        <p:grpSpPr>
          <a:xfrm>
            <a:off x="2483722" y="2756270"/>
            <a:ext cx="424195" cy="420775"/>
            <a:chOff x="-5613150" y="3991275"/>
            <a:chExt cx="294600" cy="292225"/>
          </a:xfrm>
        </p:grpSpPr>
        <p:sp>
          <p:nvSpPr>
            <p:cNvPr id="7859" name="Google Shape;7859;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8"/>
          <p:cNvGrpSpPr/>
          <p:nvPr/>
        </p:nvGrpSpPr>
        <p:grpSpPr>
          <a:xfrm>
            <a:off x="5155210" y="1689438"/>
            <a:ext cx="434634" cy="419227"/>
            <a:chOff x="-3768700" y="3253275"/>
            <a:chExt cx="301850" cy="291150"/>
          </a:xfrm>
        </p:grpSpPr>
        <p:sp>
          <p:nvSpPr>
            <p:cNvPr id="7869" name="Google Shape;7869;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8"/>
          <p:cNvGrpSpPr/>
          <p:nvPr/>
        </p:nvGrpSpPr>
        <p:grpSpPr>
          <a:xfrm>
            <a:off x="5159293" y="2217090"/>
            <a:ext cx="426462" cy="395865"/>
            <a:chOff x="-3808700" y="3628950"/>
            <a:chExt cx="296175" cy="274925"/>
          </a:xfrm>
        </p:grpSpPr>
        <p:sp>
          <p:nvSpPr>
            <p:cNvPr id="7873" name="Google Shape;7873;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8"/>
          <p:cNvGrpSpPr/>
          <p:nvPr/>
        </p:nvGrpSpPr>
        <p:grpSpPr>
          <a:xfrm>
            <a:off x="5224504" y="2756412"/>
            <a:ext cx="419443" cy="420487"/>
            <a:chOff x="-3771675" y="3971775"/>
            <a:chExt cx="291300" cy="292025"/>
          </a:xfrm>
        </p:grpSpPr>
        <p:sp>
          <p:nvSpPr>
            <p:cNvPr id="7877" name="Google Shape;7877;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8"/>
          <p:cNvGrpSpPr/>
          <p:nvPr/>
        </p:nvGrpSpPr>
        <p:grpSpPr>
          <a:xfrm>
            <a:off x="7885948" y="1716461"/>
            <a:ext cx="420271" cy="320774"/>
            <a:chOff x="-1951475" y="3273100"/>
            <a:chExt cx="291875" cy="222775"/>
          </a:xfrm>
        </p:grpSpPr>
        <p:sp>
          <p:nvSpPr>
            <p:cNvPr id="7883" name="Google Shape;7883;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8"/>
          <p:cNvGrpSpPr/>
          <p:nvPr/>
        </p:nvGrpSpPr>
        <p:grpSpPr>
          <a:xfrm>
            <a:off x="7883429" y="2205191"/>
            <a:ext cx="425310" cy="419659"/>
            <a:chOff x="-1951475" y="3597450"/>
            <a:chExt cx="295375" cy="291450"/>
          </a:xfrm>
        </p:grpSpPr>
        <p:sp>
          <p:nvSpPr>
            <p:cNvPr id="7887" name="Google Shape;7887;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8"/>
          <p:cNvGrpSpPr/>
          <p:nvPr/>
        </p:nvGrpSpPr>
        <p:grpSpPr>
          <a:xfrm>
            <a:off x="7885680" y="2756825"/>
            <a:ext cx="444605" cy="419659"/>
            <a:chOff x="-1960150" y="3956600"/>
            <a:chExt cx="308775" cy="291450"/>
          </a:xfrm>
        </p:grpSpPr>
        <p:sp>
          <p:nvSpPr>
            <p:cNvPr id="7892" name="Google Shape;7892;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8"/>
          <p:cNvGrpSpPr/>
          <p:nvPr/>
        </p:nvGrpSpPr>
        <p:grpSpPr>
          <a:xfrm>
            <a:off x="1939718" y="3307636"/>
            <a:ext cx="420775" cy="420775"/>
            <a:chOff x="-804700" y="3226500"/>
            <a:chExt cx="292225" cy="292225"/>
          </a:xfrm>
        </p:grpSpPr>
        <p:sp>
          <p:nvSpPr>
            <p:cNvPr id="7895" name="Google Shape;7895;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8"/>
          <p:cNvGrpSpPr/>
          <p:nvPr/>
        </p:nvGrpSpPr>
        <p:grpSpPr>
          <a:xfrm>
            <a:off x="3019809" y="1688647"/>
            <a:ext cx="420775" cy="420811"/>
            <a:chOff x="-5251625" y="3272950"/>
            <a:chExt cx="292225" cy="292250"/>
          </a:xfrm>
        </p:grpSpPr>
        <p:sp>
          <p:nvSpPr>
            <p:cNvPr id="7903" name="Google Shape;7903;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8"/>
          <p:cNvGrpSpPr/>
          <p:nvPr/>
        </p:nvGrpSpPr>
        <p:grpSpPr>
          <a:xfrm>
            <a:off x="3016407" y="2204348"/>
            <a:ext cx="427578" cy="421351"/>
            <a:chOff x="-5254775" y="3631325"/>
            <a:chExt cx="296950" cy="292625"/>
          </a:xfrm>
        </p:grpSpPr>
        <p:sp>
          <p:nvSpPr>
            <p:cNvPr id="7907" name="Google Shape;7907;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8"/>
          <p:cNvGrpSpPr/>
          <p:nvPr/>
        </p:nvGrpSpPr>
        <p:grpSpPr>
          <a:xfrm>
            <a:off x="3032265" y="2756270"/>
            <a:ext cx="419659" cy="420775"/>
            <a:chOff x="-5251625" y="3991275"/>
            <a:chExt cx="291450" cy="292225"/>
          </a:xfrm>
        </p:grpSpPr>
        <p:sp>
          <p:nvSpPr>
            <p:cNvPr id="7915" name="Google Shape;7915;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8"/>
          <p:cNvGrpSpPr/>
          <p:nvPr/>
        </p:nvGrpSpPr>
        <p:grpSpPr>
          <a:xfrm>
            <a:off x="5772848" y="1689240"/>
            <a:ext cx="319874" cy="419623"/>
            <a:chOff x="-3365275" y="3253275"/>
            <a:chExt cx="222150" cy="291425"/>
          </a:xfrm>
        </p:grpSpPr>
        <p:sp>
          <p:nvSpPr>
            <p:cNvPr id="7921" name="Google Shape;7921;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8"/>
          <p:cNvGrpSpPr/>
          <p:nvPr/>
        </p:nvGrpSpPr>
        <p:grpSpPr>
          <a:xfrm>
            <a:off x="5746786" y="2204058"/>
            <a:ext cx="371998" cy="421927"/>
            <a:chOff x="-3383375" y="3611625"/>
            <a:chExt cx="258350" cy="293025"/>
          </a:xfrm>
        </p:grpSpPr>
        <p:sp>
          <p:nvSpPr>
            <p:cNvPr id="7924" name="Google Shape;7924;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8"/>
          <p:cNvGrpSpPr/>
          <p:nvPr/>
        </p:nvGrpSpPr>
        <p:grpSpPr>
          <a:xfrm>
            <a:off x="5809135" y="2756826"/>
            <a:ext cx="271097" cy="419659"/>
            <a:chOff x="-3347950" y="3971575"/>
            <a:chExt cx="188275" cy="291450"/>
          </a:xfrm>
        </p:grpSpPr>
        <p:sp>
          <p:nvSpPr>
            <p:cNvPr id="7927" name="Google Shape;7927;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8"/>
          <p:cNvGrpSpPr/>
          <p:nvPr/>
        </p:nvGrpSpPr>
        <p:grpSpPr>
          <a:xfrm>
            <a:off x="858994" y="3307061"/>
            <a:ext cx="371998" cy="421927"/>
            <a:chOff x="-1575775" y="3238300"/>
            <a:chExt cx="258350" cy="293025"/>
          </a:xfrm>
        </p:grpSpPr>
        <p:sp>
          <p:nvSpPr>
            <p:cNvPr id="7931" name="Google Shape;7931;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8"/>
          <p:cNvGrpSpPr/>
          <p:nvPr/>
        </p:nvGrpSpPr>
        <p:grpSpPr>
          <a:xfrm>
            <a:off x="2503892" y="3309051"/>
            <a:ext cx="423079" cy="424159"/>
            <a:chOff x="-1591550" y="3597475"/>
            <a:chExt cx="293825" cy="294575"/>
          </a:xfrm>
        </p:grpSpPr>
        <p:sp>
          <p:nvSpPr>
            <p:cNvPr id="7937" name="Google Shape;7937;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8"/>
          <p:cNvGrpSpPr/>
          <p:nvPr/>
        </p:nvGrpSpPr>
        <p:grpSpPr>
          <a:xfrm>
            <a:off x="4153362" y="3318663"/>
            <a:ext cx="421927" cy="399248"/>
            <a:chOff x="-1592325" y="3957400"/>
            <a:chExt cx="293025" cy="277275"/>
          </a:xfrm>
        </p:grpSpPr>
        <p:sp>
          <p:nvSpPr>
            <p:cNvPr id="7941" name="Google Shape;7941;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8"/>
          <p:cNvGrpSpPr/>
          <p:nvPr/>
        </p:nvGrpSpPr>
        <p:grpSpPr>
          <a:xfrm>
            <a:off x="3640232" y="3310744"/>
            <a:ext cx="369730" cy="420775"/>
            <a:chOff x="-778700" y="3612425"/>
            <a:chExt cx="256775" cy="292225"/>
          </a:xfrm>
        </p:grpSpPr>
        <p:sp>
          <p:nvSpPr>
            <p:cNvPr id="7946" name="Google Shape;7946;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8"/>
          <p:cNvGrpSpPr/>
          <p:nvPr/>
        </p:nvGrpSpPr>
        <p:grpSpPr>
          <a:xfrm>
            <a:off x="6111733" y="3828305"/>
            <a:ext cx="340731" cy="387641"/>
            <a:chOff x="7728464" y="1561258"/>
            <a:chExt cx="349719" cy="397866"/>
          </a:xfrm>
        </p:grpSpPr>
        <p:sp>
          <p:nvSpPr>
            <p:cNvPr id="7953" name="Google Shape;7953;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8"/>
          <p:cNvGrpSpPr/>
          <p:nvPr/>
        </p:nvGrpSpPr>
        <p:grpSpPr>
          <a:xfrm>
            <a:off x="4034702" y="3828305"/>
            <a:ext cx="387681" cy="387641"/>
            <a:chOff x="5611350" y="1561258"/>
            <a:chExt cx="397907" cy="397866"/>
          </a:xfrm>
        </p:grpSpPr>
        <p:sp>
          <p:nvSpPr>
            <p:cNvPr id="7956" name="Google Shape;7956;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8"/>
          <p:cNvGrpSpPr/>
          <p:nvPr/>
        </p:nvGrpSpPr>
        <p:grpSpPr>
          <a:xfrm>
            <a:off x="4553987" y="3925571"/>
            <a:ext cx="387610" cy="193109"/>
            <a:chOff x="6140660" y="1661097"/>
            <a:chExt cx="397835" cy="198202"/>
          </a:xfrm>
        </p:grpSpPr>
        <p:sp>
          <p:nvSpPr>
            <p:cNvPr id="7961" name="Google Shape;7961;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8"/>
          <p:cNvGrpSpPr/>
          <p:nvPr/>
        </p:nvGrpSpPr>
        <p:grpSpPr>
          <a:xfrm>
            <a:off x="5073202" y="3828305"/>
            <a:ext cx="387681" cy="387641"/>
            <a:chOff x="6669907" y="1561258"/>
            <a:chExt cx="397907" cy="397866"/>
          </a:xfrm>
        </p:grpSpPr>
        <p:sp>
          <p:nvSpPr>
            <p:cNvPr id="7966" name="Google Shape;7966;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8"/>
          <p:cNvGrpSpPr/>
          <p:nvPr/>
        </p:nvGrpSpPr>
        <p:grpSpPr>
          <a:xfrm>
            <a:off x="1958433" y="3885842"/>
            <a:ext cx="387681" cy="272572"/>
            <a:chOff x="3386036" y="1746339"/>
            <a:chExt cx="397907" cy="279762"/>
          </a:xfrm>
        </p:grpSpPr>
        <p:sp>
          <p:nvSpPr>
            <p:cNvPr id="7972" name="Google Shape;797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8"/>
          <p:cNvGrpSpPr/>
          <p:nvPr/>
        </p:nvGrpSpPr>
        <p:grpSpPr>
          <a:xfrm>
            <a:off x="2996130" y="3828288"/>
            <a:ext cx="387681" cy="387681"/>
            <a:chOff x="4417380" y="1687279"/>
            <a:chExt cx="397907" cy="397907"/>
          </a:xfrm>
        </p:grpSpPr>
        <p:sp>
          <p:nvSpPr>
            <p:cNvPr id="7975" name="Google Shape;797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8"/>
          <p:cNvGrpSpPr/>
          <p:nvPr/>
        </p:nvGrpSpPr>
        <p:grpSpPr>
          <a:xfrm>
            <a:off x="7942611" y="3308537"/>
            <a:ext cx="387661" cy="387661"/>
            <a:chOff x="2869999" y="1687279"/>
            <a:chExt cx="397887" cy="397887"/>
          </a:xfrm>
        </p:grpSpPr>
        <p:sp>
          <p:nvSpPr>
            <p:cNvPr id="7978" name="Google Shape;797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8"/>
          <p:cNvGrpSpPr/>
          <p:nvPr/>
        </p:nvGrpSpPr>
        <p:grpSpPr>
          <a:xfrm>
            <a:off x="2477718" y="3828664"/>
            <a:ext cx="386807" cy="386929"/>
            <a:chOff x="3902887" y="1687655"/>
            <a:chExt cx="397010" cy="397135"/>
          </a:xfrm>
        </p:grpSpPr>
        <p:sp>
          <p:nvSpPr>
            <p:cNvPr id="7981" name="Google Shape;798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78"/>
          <p:cNvGrpSpPr/>
          <p:nvPr/>
        </p:nvGrpSpPr>
        <p:grpSpPr>
          <a:xfrm>
            <a:off x="3515416" y="3828344"/>
            <a:ext cx="387681" cy="387681"/>
            <a:chOff x="4933458" y="1687279"/>
            <a:chExt cx="397907" cy="397907"/>
          </a:xfrm>
        </p:grpSpPr>
        <p:sp>
          <p:nvSpPr>
            <p:cNvPr id="7984" name="Google Shape;798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8"/>
          <p:cNvGrpSpPr/>
          <p:nvPr/>
        </p:nvGrpSpPr>
        <p:grpSpPr>
          <a:xfrm>
            <a:off x="5286246" y="3308537"/>
            <a:ext cx="387681" cy="387661"/>
            <a:chOff x="266768" y="1721375"/>
            <a:chExt cx="397907" cy="397887"/>
          </a:xfrm>
        </p:grpSpPr>
        <p:sp>
          <p:nvSpPr>
            <p:cNvPr id="7987" name="Google Shape;7987;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8"/>
          <p:cNvGrpSpPr/>
          <p:nvPr/>
        </p:nvGrpSpPr>
        <p:grpSpPr>
          <a:xfrm>
            <a:off x="7411672" y="3308924"/>
            <a:ext cx="387539" cy="386888"/>
            <a:chOff x="2408992" y="1722875"/>
            <a:chExt cx="397761" cy="397093"/>
          </a:xfrm>
        </p:grpSpPr>
        <p:sp>
          <p:nvSpPr>
            <p:cNvPr id="7990" name="Google Shape;79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8"/>
          <p:cNvGrpSpPr/>
          <p:nvPr/>
        </p:nvGrpSpPr>
        <p:grpSpPr>
          <a:xfrm>
            <a:off x="5592488" y="3828305"/>
            <a:ext cx="387641" cy="387641"/>
            <a:chOff x="7199196" y="1561258"/>
            <a:chExt cx="397866" cy="397866"/>
          </a:xfrm>
        </p:grpSpPr>
        <p:sp>
          <p:nvSpPr>
            <p:cNvPr id="7993" name="Google Shape;7993;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6" name="Google Shape;7996;p7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7997" name="Google Shape;7997;p78"/>
          <p:cNvGrpSpPr/>
          <p:nvPr/>
        </p:nvGrpSpPr>
        <p:grpSpPr>
          <a:xfrm>
            <a:off x="6348367" y="3308537"/>
            <a:ext cx="387661" cy="387661"/>
            <a:chOff x="1379798" y="1723250"/>
            <a:chExt cx="397887" cy="397887"/>
          </a:xfrm>
        </p:grpSpPr>
        <p:sp>
          <p:nvSpPr>
            <p:cNvPr id="7998" name="Google Shape;7998;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8"/>
          <p:cNvGrpSpPr/>
          <p:nvPr/>
        </p:nvGrpSpPr>
        <p:grpSpPr>
          <a:xfrm>
            <a:off x="5817327" y="3308537"/>
            <a:ext cx="387641" cy="387661"/>
            <a:chOff x="864491" y="1723250"/>
            <a:chExt cx="397866" cy="397887"/>
          </a:xfrm>
        </p:grpSpPr>
        <p:sp>
          <p:nvSpPr>
            <p:cNvPr id="8003" name="Google Shape;8003;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6" name="Google Shape;8006;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7" name="Google Shape;8007;p78"/>
          <p:cNvGrpSpPr/>
          <p:nvPr/>
        </p:nvGrpSpPr>
        <p:grpSpPr>
          <a:xfrm>
            <a:off x="6584154" y="3827060"/>
            <a:ext cx="388966" cy="388966"/>
            <a:chOff x="1190625" y="238125"/>
            <a:chExt cx="5235075" cy="5235075"/>
          </a:xfrm>
        </p:grpSpPr>
        <p:sp>
          <p:nvSpPr>
            <p:cNvPr id="8008" name="Google Shape;8008;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13"/>
        <p:cNvGrpSpPr/>
        <p:nvPr/>
      </p:nvGrpSpPr>
      <p:grpSpPr>
        <a:xfrm>
          <a:off x="0" y="0"/>
          <a:ext cx="0" cy="0"/>
          <a:chOff x="0" y="0"/>
          <a:chExt cx="0" cy="0"/>
        </a:xfrm>
      </p:grpSpPr>
      <p:pic>
        <p:nvPicPr>
          <p:cNvPr id="8014" name="Google Shape;8014;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a:xfrm>
            <a:off x="73152" y="423541"/>
            <a:ext cx="8997696" cy="572700"/>
          </a:xfrm>
        </p:spPr>
        <p:txBody>
          <a:bodyPr/>
          <a:lstStyle/>
          <a:p>
            <a:pPr algn="ctr"/>
            <a:r>
              <a:rPr lang="en-SG" sz="2800"/>
              <a:t>Final Implementation – 4 Collections for Analysis</a:t>
            </a:r>
          </a:p>
        </p:txBody>
      </p:sp>
      <p:pic>
        <p:nvPicPr>
          <p:cNvPr id="10244" name="Picture 4" descr="Country Vector Icons free download in SVG, PNG Format">
            <a:extLst>
              <a:ext uri="{FF2B5EF4-FFF2-40B4-BE49-F238E27FC236}">
                <a16:creationId xmlns:a16="http://schemas.microsoft.com/office/drawing/2014/main" id="{856AB06B-8466-82B0-DC05-1353DFBE7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63" y="1516130"/>
            <a:ext cx="1575054" cy="1575054"/>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tom outline">
            <a:extLst>
              <a:ext uri="{FF2B5EF4-FFF2-40B4-BE49-F238E27FC236}">
                <a16:creationId xmlns:a16="http://schemas.microsoft.com/office/drawing/2014/main" id="{5962E430-5C31-231B-D127-9DD1B76CA4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3763" y="1516130"/>
            <a:ext cx="1601344" cy="1601344"/>
          </a:xfrm>
          <a:prstGeom prst="rect">
            <a:avLst/>
          </a:prstGeom>
        </p:spPr>
      </p:pic>
      <p:pic>
        <p:nvPicPr>
          <p:cNvPr id="8" name="Graphic 7" descr="Power Plant with solid fill">
            <a:extLst>
              <a:ext uri="{FF2B5EF4-FFF2-40B4-BE49-F238E27FC236}">
                <a16:creationId xmlns:a16="http://schemas.microsoft.com/office/drawing/2014/main" id="{51CA744D-67DF-C908-9D79-93D77FCA63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757" y="1528133"/>
            <a:ext cx="1333880" cy="1333880"/>
          </a:xfrm>
          <a:prstGeom prst="rect">
            <a:avLst/>
          </a:prstGeom>
        </p:spPr>
      </p:pic>
      <p:pic>
        <p:nvPicPr>
          <p:cNvPr id="11" name="Graphic 10" descr="High voltage outline">
            <a:extLst>
              <a:ext uri="{FF2B5EF4-FFF2-40B4-BE49-F238E27FC236}">
                <a16:creationId xmlns:a16="http://schemas.microsoft.com/office/drawing/2014/main" id="{14FE4BE4-D750-96DA-0B3B-507DBE955A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4341" y="1516130"/>
            <a:ext cx="1448182" cy="1448182"/>
          </a:xfrm>
          <a:prstGeom prst="rect">
            <a:avLst/>
          </a:prstGeom>
        </p:spPr>
      </p:pic>
      <p:sp>
        <p:nvSpPr>
          <p:cNvPr id="12" name="TextBox 11">
            <a:extLst>
              <a:ext uri="{FF2B5EF4-FFF2-40B4-BE49-F238E27FC236}">
                <a16:creationId xmlns:a16="http://schemas.microsoft.com/office/drawing/2014/main" id="{AEA55658-BA14-9727-218B-406668F15C69}"/>
              </a:ext>
            </a:extLst>
          </p:cNvPr>
          <p:cNvSpPr txBox="1"/>
          <p:nvPr/>
        </p:nvSpPr>
        <p:spPr>
          <a:xfrm>
            <a:off x="777833" y="3117474"/>
            <a:ext cx="1256113" cy="523220"/>
          </a:xfrm>
          <a:prstGeom prst="rect">
            <a:avLst/>
          </a:prstGeom>
          <a:noFill/>
        </p:spPr>
        <p:txBody>
          <a:bodyPr wrap="square" rtlCol="0">
            <a:spAutoFit/>
          </a:bodyPr>
          <a:lstStyle/>
          <a:p>
            <a:r>
              <a:rPr lang="en-US" sz="2800" b="1" err="1"/>
              <a:t>Owid</a:t>
            </a:r>
            <a:endParaRPr lang="en-US" sz="2800" b="1"/>
          </a:p>
        </p:txBody>
      </p:sp>
      <p:sp>
        <p:nvSpPr>
          <p:cNvPr id="13" name="TextBox 12">
            <a:extLst>
              <a:ext uri="{FF2B5EF4-FFF2-40B4-BE49-F238E27FC236}">
                <a16:creationId xmlns:a16="http://schemas.microsoft.com/office/drawing/2014/main" id="{683D9E7A-BF66-3E93-2932-A7A376E2FA32}"/>
              </a:ext>
            </a:extLst>
          </p:cNvPr>
          <p:cNvSpPr txBox="1"/>
          <p:nvPr/>
        </p:nvSpPr>
        <p:spPr>
          <a:xfrm>
            <a:off x="2458637" y="3114143"/>
            <a:ext cx="2146510" cy="523220"/>
          </a:xfrm>
          <a:prstGeom prst="rect">
            <a:avLst/>
          </a:prstGeom>
          <a:noFill/>
        </p:spPr>
        <p:txBody>
          <a:bodyPr wrap="square" rtlCol="0">
            <a:spAutoFit/>
          </a:bodyPr>
          <a:lstStyle/>
          <a:p>
            <a:r>
              <a:rPr lang="en-US" sz="2800" b="1"/>
              <a:t>Sg_energy</a:t>
            </a:r>
          </a:p>
        </p:txBody>
      </p:sp>
      <p:sp>
        <p:nvSpPr>
          <p:cNvPr id="14" name="TextBox 13">
            <a:extLst>
              <a:ext uri="{FF2B5EF4-FFF2-40B4-BE49-F238E27FC236}">
                <a16:creationId xmlns:a16="http://schemas.microsoft.com/office/drawing/2014/main" id="{DE23F518-F024-C19B-6646-35EF8E0F5288}"/>
              </a:ext>
            </a:extLst>
          </p:cNvPr>
          <p:cNvSpPr txBox="1"/>
          <p:nvPr/>
        </p:nvSpPr>
        <p:spPr>
          <a:xfrm>
            <a:off x="4775453" y="3091184"/>
            <a:ext cx="2146510" cy="523220"/>
          </a:xfrm>
          <a:prstGeom prst="rect">
            <a:avLst/>
          </a:prstGeom>
          <a:noFill/>
        </p:spPr>
        <p:txBody>
          <a:bodyPr wrap="square" rtlCol="0">
            <a:spAutoFit/>
          </a:bodyPr>
          <a:lstStyle/>
          <a:p>
            <a:r>
              <a:rPr lang="en-US" sz="2800" b="1"/>
              <a:t>Electricity</a:t>
            </a:r>
          </a:p>
        </p:txBody>
      </p:sp>
      <p:sp>
        <p:nvSpPr>
          <p:cNvPr id="15" name="TextBox 14">
            <a:extLst>
              <a:ext uri="{FF2B5EF4-FFF2-40B4-BE49-F238E27FC236}">
                <a16:creationId xmlns:a16="http://schemas.microsoft.com/office/drawing/2014/main" id="{755118B2-F1FE-FEA8-2180-8390E08DE758}"/>
              </a:ext>
            </a:extLst>
          </p:cNvPr>
          <p:cNvSpPr txBox="1"/>
          <p:nvPr/>
        </p:nvSpPr>
        <p:spPr>
          <a:xfrm>
            <a:off x="7412309" y="3091184"/>
            <a:ext cx="919522" cy="523220"/>
          </a:xfrm>
          <a:prstGeom prst="rect">
            <a:avLst/>
          </a:prstGeom>
          <a:noFill/>
        </p:spPr>
        <p:txBody>
          <a:bodyPr wrap="square" rtlCol="0">
            <a:spAutoFit/>
          </a:bodyPr>
          <a:lstStyle/>
          <a:p>
            <a:r>
              <a:rPr lang="en-US" sz="2800" b="1"/>
              <a:t>Gas</a:t>
            </a:r>
          </a:p>
        </p:txBody>
      </p:sp>
      <p:pic>
        <p:nvPicPr>
          <p:cNvPr id="16" name="Graphic 15" descr="Arrow Down with solid fill">
            <a:extLst>
              <a:ext uri="{FF2B5EF4-FFF2-40B4-BE49-F238E27FC236}">
                <a16:creationId xmlns:a16="http://schemas.microsoft.com/office/drawing/2014/main" id="{C9ACF193-1220-B5E9-F976-468E3FAA68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3134" y="3724721"/>
            <a:ext cx="670218" cy="435799"/>
          </a:xfrm>
          <a:prstGeom prst="rect">
            <a:avLst/>
          </a:prstGeom>
        </p:spPr>
      </p:pic>
      <p:pic>
        <p:nvPicPr>
          <p:cNvPr id="17" name="Graphic 16" descr="Arrow Down with solid fill">
            <a:extLst>
              <a:ext uri="{FF2B5EF4-FFF2-40B4-BE49-F238E27FC236}">
                <a16:creationId xmlns:a16="http://schemas.microsoft.com/office/drawing/2014/main" id="{9C806DF8-5B64-24A6-F61F-2747EFC649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9326" y="3724720"/>
            <a:ext cx="670218" cy="435799"/>
          </a:xfrm>
          <a:prstGeom prst="rect">
            <a:avLst/>
          </a:prstGeom>
        </p:spPr>
      </p:pic>
      <p:pic>
        <p:nvPicPr>
          <p:cNvPr id="18" name="Graphic 17" descr="Arrow Down with solid fill">
            <a:extLst>
              <a:ext uri="{FF2B5EF4-FFF2-40B4-BE49-F238E27FC236}">
                <a16:creationId xmlns:a16="http://schemas.microsoft.com/office/drawing/2014/main" id="{5C75FFB2-1C9D-7F82-D737-8C90873855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3323" y="3724719"/>
            <a:ext cx="670218" cy="435799"/>
          </a:xfrm>
          <a:prstGeom prst="rect">
            <a:avLst/>
          </a:prstGeom>
        </p:spPr>
      </p:pic>
      <p:pic>
        <p:nvPicPr>
          <p:cNvPr id="19" name="Graphic 18" descr="Arrow Down with solid fill">
            <a:extLst>
              <a:ext uri="{FF2B5EF4-FFF2-40B4-BE49-F238E27FC236}">
                <a16:creationId xmlns:a16="http://schemas.microsoft.com/office/drawing/2014/main" id="{F3641245-D477-EDF6-0CB7-5D05498F69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3588" y="3683081"/>
            <a:ext cx="670218" cy="435799"/>
          </a:xfrm>
          <a:prstGeom prst="rect">
            <a:avLst/>
          </a:prstGeom>
        </p:spPr>
      </p:pic>
      <p:sp>
        <p:nvSpPr>
          <p:cNvPr id="21" name="TextBox 20">
            <a:extLst>
              <a:ext uri="{FF2B5EF4-FFF2-40B4-BE49-F238E27FC236}">
                <a16:creationId xmlns:a16="http://schemas.microsoft.com/office/drawing/2014/main" id="{AFAA5986-4C19-E5EF-DD32-483223983BF6}"/>
              </a:ext>
            </a:extLst>
          </p:cNvPr>
          <p:cNvSpPr txBox="1"/>
          <p:nvPr/>
        </p:nvSpPr>
        <p:spPr>
          <a:xfrm>
            <a:off x="630451" y="4363132"/>
            <a:ext cx="1415583" cy="646331"/>
          </a:xfrm>
          <a:prstGeom prst="rect">
            <a:avLst/>
          </a:prstGeom>
          <a:noFill/>
        </p:spPr>
        <p:txBody>
          <a:bodyPr wrap="square">
            <a:spAutoFit/>
          </a:bodyPr>
          <a:lstStyle/>
          <a:p>
            <a:r>
              <a:rPr lang="en-US" sz="1800" b="1"/>
              <a:t>Context of Analysis</a:t>
            </a:r>
          </a:p>
        </p:txBody>
      </p:sp>
      <p:sp>
        <p:nvSpPr>
          <p:cNvPr id="22" name="TextBox 21">
            <a:extLst>
              <a:ext uri="{FF2B5EF4-FFF2-40B4-BE49-F238E27FC236}">
                <a16:creationId xmlns:a16="http://schemas.microsoft.com/office/drawing/2014/main" id="{E116B911-68CC-1994-0572-4A415667AD2E}"/>
              </a:ext>
            </a:extLst>
          </p:cNvPr>
          <p:cNvSpPr txBox="1"/>
          <p:nvPr/>
        </p:nvSpPr>
        <p:spPr>
          <a:xfrm>
            <a:off x="2650764" y="4355431"/>
            <a:ext cx="1667341" cy="646331"/>
          </a:xfrm>
          <a:prstGeom prst="rect">
            <a:avLst/>
          </a:prstGeom>
          <a:noFill/>
        </p:spPr>
        <p:txBody>
          <a:bodyPr wrap="square">
            <a:spAutoFit/>
          </a:bodyPr>
          <a:lstStyle/>
          <a:p>
            <a:r>
              <a:rPr lang="en-US" sz="1800" b="1"/>
              <a:t>Structuring for Efficiency</a:t>
            </a:r>
          </a:p>
        </p:txBody>
      </p:sp>
      <p:sp>
        <p:nvSpPr>
          <p:cNvPr id="23" name="TextBox 22">
            <a:extLst>
              <a:ext uri="{FF2B5EF4-FFF2-40B4-BE49-F238E27FC236}">
                <a16:creationId xmlns:a16="http://schemas.microsoft.com/office/drawing/2014/main" id="{FE191EF4-2B7F-4DFA-56BB-ED4C6A329C39}"/>
              </a:ext>
            </a:extLst>
          </p:cNvPr>
          <p:cNvSpPr txBox="1"/>
          <p:nvPr/>
        </p:nvSpPr>
        <p:spPr>
          <a:xfrm>
            <a:off x="4760847" y="4493930"/>
            <a:ext cx="1886842" cy="369332"/>
          </a:xfrm>
          <a:prstGeom prst="rect">
            <a:avLst/>
          </a:prstGeom>
          <a:noFill/>
        </p:spPr>
        <p:txBody>
          <a:bodyPr wrap="square">
            <a:spAutoFit/>
          </a:bodyPr>
          <a:lstStyle/>
          <a:p>
            <a:r>
              <a:rPr lang="en-US" sz="1800" b="1"/>
              <a:t>Data formatting</a:t>
            </a:r>
          </a:p>
        </p:txBody>
      </p:sp>
      <p:sp>
        <p:nvSpPr>
          <p:cNvPr id="24" name="TextBox 23">
            <a:extLst>
              <a:ext uri="{FF2B5EF4-FFF2-40B4-BE49-F238E27FC236}">
                <a16:creationId xmlns:a16="http://schemas.microsoft.com/office/drawing/2014/main" id="{DDAC8934-CC0B-9A32-7DE4-6D4B48A4F278}"/>
              </a:ext>
            </a:extLst>
          </p:cNvPr>
          <p:cNvSpPr txBox="1"/>
          <p:nvPr/>
        </p:nvSpPr>
        <p:spPr>
          <a:xfrm>
            <a:off x="6959928" y="4493930"/>
            <a:ext cx="1797537" cy="369332"/>
          </a:xfrm>
          <a:prstGeom prst="rect">
            <a:avLst/>
          </a:prstGeom>
          <a:noFill/>
        </p:spPr>
        <p:txBody>
          <a:bodyPr wrap="square">
            <a:spAutoFit/>
          </a:bodyPr>
          <a:lstStyle/>
          <a:p>
            <a:r>
              <a:rPr lang="en-US" sz="1800" b="1"/>
              <a:t>Data Cleaning</a:t>
            </a:r>
          </a:p>
        </p:txBody>
      </p:sp>
    </p:spTree>
    <p:extLst>
      <p:ext uri="{BB962C8B-B14F-4D97-AF65-F5344CB8AC3E}">
        <p14:creationId xmlns:p14="http://schemas.microsoft.com/office/powerpoint/2010/main" val="365138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cxnSp>
        <p:nvCxnSpPr>
          <p:cNvPr id="224" name="Google Shape;224;p36"/>
          <p:cNvCxnSpPr/>
          <p:nvPr/>
        </p:nvCxnSpPr>
        <p:spPr>
          <a:xfrm>
            <a:off x="0" y="3285925"/>
            <a:ext cx="6471300" cy="0"/>
          </a:xfrm>
          <a:prstGeom prst="straightConnector1">
            <a:avLst/>
          </a:prstGeom>
          <a:noFill/>
          <a:ln w="19050" cap="flat" cmpd="sng">
            <a:solidFill>
              <a:schemeClr val="accent3"/>
            </a:solidFill>
            <a:prstDash val="solid"/>
            <a:round/>
            <a:headEnd type="none" w="med" len="med"/>
            <a:tailEnd type="none" w="med" len="med"/>
          </a:ln>
        </p:spPr>
      </p:cxnSp>
      <p:sp>
        <p:nvSpPr>
          <p:cNvPr id="225" name="Google Shape;225;p36"/>
          <p:cNvSpPr txBox="1">
            <a:spLocks noGrp="1"/>
          </p:cNvSpPr>
          <p:nvPr>
            <p:ph type="title"/>
          </p:nvPr>
        </p:nvSpPr>
        <p:spPr>
          <a:xfrm>
            <a:off x="1271100" y="1430950"/>
            <a:ext cx="3723000" cy="1723800"/>
          </a:xfrm>
          <a:prstGeom prst="rect">
            <a:avLst/>
          </a:prstGeom>
        </p:spPr>
        <p:txBody>
          <a:bodyPr spcFirstLastPara="1" wrap="square" lIns="91425" tIns="91425" rIns="91425" bIns="91425" anchor="ctr" anchorCtr="0">
            <a:noAutofit/>
          </a:bodyPr>
          <a:lstStyle/>
          <a:p>
            <a:r>
              <a:rPr lang="en" sz="1600" b="0"/>
              <a:t>How has Singapore been performing in terms of </a:t>
            </a:r>
            <a:r>
              <a:rPr lang="en" sz="1600"/>
              <a:t>energy consumption</a:t>
            </a:r>
            <a:r>
              <a:rPr lang="en" sz="1600" b="0"/>
              <a:t>? Find a comparable reference(s) to illustrate changes in </a:t>
            </a:r>
            <a:r>
              <a:rPr lang="en" sz="1600"/>
              <a:t>energy per capita</a:t>
            </a:r>
            <a:r>
              <a:rPr lang="en" sz="1600" b="0"/>
              <a:t>, </a:t>
            </a:r>
            <a:r>
              <a:rPr lang="en" sz="1600"/>
              <a:t>energy per GDP</a:t>
            </a:r>
            <a:r>
              <a:rPr lang="en" sz="1600" b="0"/>
              <a:t>, and </a:t>
            </a:r>
            <a:r>
              <a:rPr lang="en" sz="1600"/>
              <a:t>various types of energy</a:t>
            </a:r>
            <a:r>
              <a:rPr lang="en" sz="1600" b="0"/>
              <a:t> (e.g., solar, gas, and oil) over the years.</a:t>
            </a:r>
            <a:endParaRPr lang="en-US" sz="1600"/>
          </a:p>
        </p:txBody>
      </p:sp>
      <p:sp>
        <p:nvSpPr>
          <p:cNvPr id="226" name="Google Shape;226;p36"/>
          <p:cNvSpPr txBox="1">
            <a:spLocks noGrp="1"/>
          </p:cNvSpPr>
          <p:nvPr>
            <p:ph type="title" idx="2"/>
          </p:nvPr>
        </p:nvSpPr>
        <p:spPr>
          <a:xfrm>
            <a:off x="378826" y="333326"/>
            <a:ext cx="819300" cy="77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p>
        </p:txBody>
      </p:sp>
      <p:sp>
        <p:nvSpPr>
          <p:cNvPr id="227" name="Google Shape;227;p36"/>
          <p:cNvSpPr txBox="1">
            <a:spLocks noGrp="1"/>
          </p:cNvSpPr>
          <p:nvPr>
            <p:ph type="subTitle" idx="1"/>
          </p:nvPr>
        </p:nvSpPr>
        <p:spPr>
          <a:xfrm>
            <a:off x="1271100" y="4071274"/>
            <a:ext cx="2709000" cy="738900"/>
          </a:xfrm>
          <a:prstGeom prst="rect">
            <a:avLst/>
          </a:prstGeom>
        </p:spPr>
        <p:txBody>
          <a:bodyPr spcFirstLastPara="1" wrap="square" lIns="91425" tIns="91425" rIns="91425" bIns="91425" anchor="t" anchorCtr="0">
            <a:noAutofit/>
          </a:bodyPr>
          <a:lstStyle/>
          <a:p>
            <a:pPr marL="0" indent="0"/>
            <a:r>
              <a:rPr lang="en"/>
              <a:t>Bryan Lim U2121763H</a:t>
            </a:r>
          </a:p>
        </p:txBody>
      </p:sp>
      <p:sp>
        <p:nvSpPr>
          <p:cNvPr id="2" name="AutoShape 2">
            <a:extLst>
              <a:ext uri="{FF2B5EF4-FFF2-40B4-BE49-F238E27FC236}">
                <a16:creationId xmlns:a16="http://schemas.microsoft.com/office/drawing/2014/main" id="{311354BD-FECF-7C56-3B00-89C68A92939D}"/>
              </a:ext>
            </a:extLst>
          </p:cNvPr>
          <p:cNvSpPr>
            <a:spLocks noChangeAspect="1" noChangeArrowheads="1"/>
          </p:cNvSpPr>
          <p:nvPr/>
        </p:nvSpPr>
        <p:spPr bwMode="auto">
          <a:xfrm>
            <a:off x="2946400" y="946150"/>
            <a:ext cx="3251200" cy="325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29CC4A54-7181-CEEF-D21F-AD2E0BB6B079}"/>
              </a:ext>
            </a:extLst>
          </p:cNvPr>
          <p:cNvSpPr>
            <a:spLocks noChangeAspect="1" noChangeArrowheads="1"/>
          </p:cNvSpPr>
          <p:nvPr/>
        </p:nvSpPr>
        <p:spPr bwMode="auto">
          <a:xfrm>
            <a:off x="3098800" y="1098550"/>
            <a:ext cx="3251200" cy="325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8A4F5020-9B6E-DE70-A9E2-181D61285D3B}"/>
              </a:ext>
            </a:extLst>
          </p:cNvPr>
          <p:cNvPicPr>
            <a:picLocks noChangeAspect="1"/>
          </p:cNvPicPr>
          <p:nvPr/>
        </p:nvPicPr>
        <p:blipFill>
          <a:blip r:embed="rId3"/>
          <a:stretch>
            <a:fillRect/>
          </a:stretch>
        </p:blipFill>
        <p:spPr>
          <a:xfrm>
            <a:off x="6350000" y="1109726"/>
            <a:ext cx="2133983" cy="2133983"/>
          </a:xfrm>
          <a:prstGeom prst="rect">
            <a:avLst/>
          </a:prstGeom>
        </p:spPr>
      </p:pic>
    </p:spTree>
    <p:extLst>
      <p:ext uri="{BB962C8B-B14F-4D97-AF65-F5344CB8AC3E}">
        <p14:creationId xmlns:p14="http://schemas.microsoft.com/office/powerpoint/2010/main" val="2935864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 find comparable references</a:t>
            </a:r>
            <a:endParaRPr/>
          </a:p>
        </p:txBody>
      </p:sp>
      <p:sp>
        <p:nvSpPr>
          <p:cNvPr id="245" name="Google Shape;245;p38"/>
          <p:cNvSpPr txBox="1">
            <a:spLocks noGrp="1"/>
          </p:cNvSpPr>
          <p:nvPr>
            <p:ph type="title" idx="2"/>
          </p:nvPr>
        </p:nvSpPr>
        <p:spPr>
          <a:xfrm>
            <a:off x="933592" y="286650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Population</a:t>
            </a:r>
            <a:endParaRPr/>
          </a:p>
        </p:txBody>
      </p:sp>
      <p:sp>
        <p:nvSpPr>
          <p:cNvPr id="247" name="Google Shape;247;p38"/>
          <p:cNvSpPr txBox="1">
            <a:spLocks noGrp="1"/>
          </p:cNvSpPr>
          <p:nvPr>
            <p:ph type="title" idx="3"/>
          </p:nvPr>
        </p:nvSpPr>
        <p:spPr>
          <a:xfrm>
            <a:off x="3480311" y="286650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GDP</a:t>
            </a:r>
            <a:endParaRPr/>
          </a:p>
        </p:txBody>
      </p:sp>
      <p:sp>
        <p:nvSpPr>
          <p:cNvPr id="249" name="Google Shape;249;p38"/>
          <p:cNvSpPr txBox="1">
            <a:spLocks noGrp="1"/>
          </p:cNvSpPr>
          <p:nvPr>
            <p:ph type="title" idx="5"/>
          </p:nvPr>
        </p:nvSpPr>
        <p:spPr>
          <a:xfrm>
            <a:off x="6027038" y="286650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GDP per Capita</a:t>
            </a:r>
            <a:endParaRPr/>
          </a:p>
        </p:txBody>
      </p:sp>
      <p:sp>
        <p:nvSpPr>
          <p:cNvPr id="251" name="Google Shape;251;p38"/>
          <p:cNvSpPr/>
          <p:nvPr/>
        </p:nvSpPr>
        <p:spPr>
          <a:xfrm>
            <a:off x="1383642" y="1369655"/>
            <a:ext cx="1275300" cy="1275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8"/>
          <p:cNvSpPr/>
          <p:nvPr/>
        </p:nvSpPr>
        <p:spPr>
          <a:xfrm>
            <a:off x="3930242" y="1369655"/>
            <a:ext cx="1275300" cy="1275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6476842" y="1369655"/>
            <a:ext cx="1275300" cy="1275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E914A2A-B47E-91A9-F226-9A8A3D7FA900}"/>
              </a:ext>
            </a:extLst>
          </p:cNvPr>
          <p:cNvPicPr>
            <a:picLocks noChangeAspect="1"/>
          </p:cNvPicPr>
          <p:nvPr/>
        </p:nvPicPr>
        <p:blipFill>
          <a:blip r:embed="rId3"/>
          <a:stretch>
            <a:fillRect/>
          </a:stretch>
        </p:blipFill>
        <p:spPr>
          <a:xfrm>
            <a:off x="1640400" y="1622926"/>
            <a:ext cx="758034" cy="758034"/>
          </a:xfrm>
          <a:prstGeom prst="rect">
            <a:avLst/>
          </a:prstGeom>
        </p:spPr>
      </p:pic>
      <p:pic>
        <p:nvPicPr>
          <p:cNvPr id="3" name="Picture 2">
            <a:extLst>
              <a:ext uri="{FF2B5EF4-FFF2-40B4-BE49-F238E27FC236}">
                <a16:creationId xmlns:a16="http://schemas.microsoft.com/office/drawing/2014/main" id="{9879D7EA-0692-CDBF-2F89-0DED6799526F}"/>
              </a:ext>
            </a:extLst>
          </p:cNvPr>
          <p:cNvPicPr>
            <a:picLocks noChangeAspect="1"/>
          </p:cNvPicPr>
          <p:nvPr/>
        </p:nvPicPr>
        <p:blipFill>
          <a:blip r:embed="rId4"/>
          <a:stretch>
            <a:fillRect/>
          </a:stretch>
        </p:blipFill>
        <p:spPr>
          <a:xfrm>
            <a:off x="4193267" y="1631710"/>
            <a:ext cx="749250" cy="749250"/>
          </a:xfrm>
          <a:prstGeom prst="rect">
            <a:avLst/>
          </a:prstGeom>
        </p:spPr>
      </p:pic>
      <p:pic>
        <p:nvPicPr>
          <p:cNvPr id="4" name="Picture 3">
            <a:extLst>
              <a:ext uri="{FF2B5EF4-FFF2-40B4-BE49-F238E27FC236}">
                <a16:creationId xmlns:a16="http://schemas.microsoft.com/office/drawing/2014/main" id="{E0CA77A5-3E10-A69B-34B5-705C072D74D5}"/>
              </a:ext>
            </a:extLst>
          </p:cNvPr>
          <p:cNvPicPr>
            <a:picLocks noChangeAspect="1"/>
          </p:cNvPicPr>
          <p:nvPr/>
        </p:nvPicPr>
        <p:blipFill>
          <a:blip r:embed="rId4"/>
          <a:stretch>
            <a:fillRect/>
          </a:stretch>
        </p:blipFill>
        <p:spPr>
          <a:xfrm>
            <a:off x="6830208" y="1405855"/>
            <a:ext cx="568567" cy="568567"/>
          </a:xfrm>
          <a:prstGeom prst="rect">
            <a:avLst/>
          </a:prstGeom>
        </p:spPr>
      </p:pic>
      <p:pic>
        <p:nvPicPr>
          <p:cNvPr id="5" name="Picture 4">
            <a:extLst>
              <a:ext uri="{FF2B5EF4-FFF2-40B4-BE49-F238E27FC236}">
                <a16:creationId xmlns:a16="http://schemas.microsoft.com/office/drawing/2014/main" id="{49512E04-51BF-DA05-7A25-472C87476AAF}"/>
              </a:ext>
            </a:extLst>
          </p:cNvPr>
          <p:cNvPicPr>
            <a:picLocks noChangeAspect="1"/>
          </p:cNvPicPr>
          <p:nvPr/>
        </p:nvPicPr>
        <p:blipFill>
          <a:blip r:embed="rId3"/>
          <a:stretch>
            <a:fillRect/>
          </a:stretch>
        </p:blipFill>
        <p:spPr>
          <a:xfrm>
            <a:off x="6871074" y="2108192"/>
            <a:ext cx="527701" cy="527701"/>
          </a:xfrm>
          <a:prstGeom prst="rect">
            <a:avLst/>
          </a:prstGeom>
        </p:spPr>
      </p:pic>
      <p:cxnSp>
        <p:nvCxnSpPr>
          <p:cNvPr id="7" name="Straight Connector 6">
            <a:extLst>
              <a:ext uri="{FF2B5EF4-FFF2-40B4-BE49-F238E27FC236}">
                <a16:creationId xmlns:a16="http://schemas.microsoft.com/office/drawing/2014/main" id="{0132526F-5F63-2D4E-D79D-1679C5E5FA30}"/>
              </a:ext>
            </a:extLst>
          </p:cNvPr>
          <p:cNvCxnSpPr>
            <a:cxnSpLocks/>
          </p:cNvCxnSpPr>
          <p:nvPr/>
        </p:nvCxnSpPr>
        <p:spPr>
          <a:xfrm>
            <a:off x="6590938" y="1992315"/>
            <a:ext cx="1047106"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507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 find comparable references</a:t>
            </a:r>
            <a:endParaRPr/>
          </a:p>
        </p:txBody>
      </p:sp>
      <p:sp>
        <p:nvSpPr>
          <p:cNvPr id="245" name="Google Shape;245;p38"/>
          <p:cNvSpPr txBox="1">
            <a:spLocks noGrp="1"/>
          </p:cNvSpPr>
          <p:nvPr>
            <p:ph type="title" idx="2"/>
          </p:nvPr>
        </p:nvSpPr>
        <p:spPr>
          <a:xfrm>
            <a:off x="933592" y="286650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Population</a:t>
            </a:r>
            <a:endParaRPr/>
          </a:p>
        </p:txBody>
      </p:sp>
      <p:sp>
        <p:nvSpPr>
          <p:cNvPr id="247" name="Google Shape;247;p38"/>
          <p:cNvSpPr txBox="1">
            <a:spLocks noGrp="1"/>
          </p:cNvSpPr>
          <p:nvPr>
            <p:ph type="title" idx="3"/>
          </p:nvPr>
        </p:nvSpPr>
        <p:spPr>
          <a:xfrm>
            <a:off x="3480311" y="286650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GDP</a:t>
            </a:r>
            <a:endParaRPr/>
          </a:p>
        </p:txBody>
      </p:sp>
      <p:sp>
        <p:nvSpPr>
          <p:cNvPr id="249" name="Google Shape;249;p38"/>
          <p:cNvSpPr txBox="1">
            <a:spLocks noGrp="1"/>
          </p:cNvSpPr>
          <p:nvPr>
            <p:ph type="title" idx="5"/>
          </p:nvPr>
        </p:nvSpPr>
        <p:spPr>
          <a:xfrm>
            <a:off x="6027038" y="286650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GDP per Capita</a:t>
            </a:r>
            <a:endParaRPr/>
          </a:p>
        </p:txBody>
      </p:sp>
      <p:sp>
        <p:nvSpPr>
          <p:cNvPr id="251" name="Google Shape;251;p38"/>
          <p:cNvSpPr/>
          <p:nvPr/>
        </p:nvSpPr>
        <p:spPr>
          <a:xfrm>
            <a:off x="1383642" y="1369655"/>
            <a:ext cx="1275300" cy="1275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8"/>
          <p:cNvSpPr/>
          <p:nvPr/>
        </p:nvSpPr>
        <p:spPr>
          <a:xfrm>
            <a:off x="3930242" y="1369655"/>
            <a:ext cx="1275300" cy="1275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6476842" y="1369655"/>
            <a:ext cx="1275300" cy="1275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E914A2A-B47E-91A9-F226-9A8A3D7FA900}"/>
              </a:ext>
            </a:extLst>
          </p:cNvPr>
          <p:cNvPicPr>
            <a:picLocks noChangeAspect="1"/>
          </p:cNvPicPr>
          <p:nvPr/>
        </p:nvPicPr>
        <p:blipFill>
          <a:blip r:embed="rId3"/>
          <a:stretch>
            <a:fillRect/>
          </a:stretch>
        </p:blipFill>
        <p:spPr>
          <a:xfrm>
            <a:off x="1640400" y="1622926"/>
            <a:ext cx="758034" cy="758034"/>
          </a:xfrm>
          <a:prstGeom prst="rect">
            <a:avLst/>
          </a:prstGeom>
        </p:spPr>
      </p:pic>
      <p:pic>
        <p:nvPicPr>
          <p:cNvPr id="3" name="Picture 2">
            <a:extLst>
              <a:ext uri="{FF2B5EF4-FFF2-40B4-BE49-F238E27FC236}">
                <a16:creationId xmlns:a16="http://schemas.microsoft.com/office/drawing/2014/main" id="{9879D7EA-0692-CDBF-2F89-0DED6799526F}"/>
              </a:ext>
            </a:extLst>
          </p:cNvPr>
          <p:cNvPicPr>
            <a:picLocks noChangeAspect="1"/>
          </p:cNvPicPr>
          <p:nvPr/>
        </p:nvPicPr>
        <p:blipFill>
          <a:blip r:embed="rId4"/>
          <a:stretch>
            <a:fillRect/>
          </a:stretch>
        </p:blipFill>
        <p:spPr>
          <a:xfrm>
            <a:off x="4193267" y="1631710"/>
            <a:ext cx="749250" cy="749250"/>
          </a:xfrm>
          <a:prstGeom prst="rect">
            <a:avLst/>
          </a:prstGeom>
        </p:spPr>
      </p:pic>
      <p:pic>
        <p:nvPicPr>
          <p:cNvPr id="4" name="Picture 3">
            <a:extLst>
              <a:ext uri="{FF2B5EF4-FFF2-40B4-BE49-F238E27FC236}">
                <a16:creationId xmlns:a16="http://schemas.microsoft.com/office/drawing/2014/main" id="{E0CA77A5-3E10-A69B-34B5-705C072D74D5}"/>
              </a:ext>
            </a:extLst>
          </p:cNvPr>
          <p:cNvPicPr>
            <a:picLocks noChangeAspect="1"/>
          </p:cNvPicPr>
          <p:nvPr/>
        </p:nvPicPr>
        <p:blipFill>
          <a:blip r:embed="rId4"/>
          <a:stretch>
            <a:fillRect/>
          </a:stretch>
        </p:blipFill>
        <p:spPr>
          <a:xfrm>
            <a:off x="6830208" y="1405855"/>
            <a:ext cx="568567" cy="568567"/>
          </a:xfrm>
          <a:prstGeom prst="rect">
            <a:avLst/>
          </a:prstGeom>
        </p:spPr>
      </p:pic>
      <p:pic>
        <p:nvPicPr>
          <p:cNvPr id="5" name="Picture 4">
            <a:extLst>
              <a:ext uri="{FF2B5EF4-FFF2-40B4-BE49-F238E27FC236}">
                <a16:creationId xmlns:a16="http://schemas.microsoft.com/office/drawing/2014/main" id="{49512E04-51BF-DA05-7A25-472C87476AAF}"/>
              </a:ext>
            </a:extLst>
          </p:cNvPr>
          <p:cNvPicPr>
            <a:picLocks noChangeAspect="1"/>
          </p:cNvPicPr>
          <p:nvPr/>
        </p:nvPicPr>
        <p:blipFill>
          <a:blip r:embed="rId3"/>
          <a:stretch>
            <a:fillRect/>
          </a:stretch>
        </p:blipFill>
        <p:spPr>
          <a:xfrm>
            <a:off x="6871074" y="2108192"/>
            <a:ext cx="527701" cy="527701"/>
          </a:xfrm>
          <a:prstGeom prst="rect">
            <a:avLst/>
          </a:prstGeom>
        </p:spPr>
      </p:pic>
      <p:cxnSp>
        <p:nvCxnSpPr>
          <p:cNvPr id="7" name="Straight Connector 6">
            <a:extLst>
              <a:ext uri="{FF2B5EF4-FFF2-40B4-BE49-F238E27FC236}">
                <a16:creationId xmlns:a16="http://schemas.microsoft.com/office/drawing/2014/main" id="{0132526F-5F63-2D4E-D79D-1679C5E5FA30}"/>
              </a:ext>
            </a:extLst>
          </p:cNvPr>
          <p:cNvCxnSpPr>
            <a:cxnSpLocks/>
          </p:cNvCxnSpPr>
          <p:nvPr/>
        </p:nvCxnSpPr>
        <p:spPr>
          <a:xfrm>
            <a:off x="6590938" y="1992315"/>
            <a:ext cx="1047106"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A003C36-2123-E498-F8D3-BB56D0715AC9}"/>
              </a:ext>
            </a:extLst>
          </p:cNvPr>
          <p:cNvGrpSpPr/>
          <p:nvPr/>
        </p:nvGrpSpPr>
        <p:grpSpPr>
          <a:xfrm>
            <a:off x="793029" y="3807779"/>
            <a:ext cx="1185600" cy="900000"/>
            <a:chOff x="577200" y="1458150"/>
            <a:chExt cx="1185600" cy="900000"/>
          </a:xfrm>
        </p:grpSpPr>
        <p:sp>
          <p:nvSpPr>
            <p:cNvPr id="16" name="Google Shape;395;p46">
              <a:extLst>
                <a:ext uri="{FF2B5EF4-FFF2-40B4-BE49-F238E27FC236}">
                  <a16:creationId xmlns:a16="http://schemas.microsoft.com/office/drawing/2014/main" id="{AFCB1BC8-A55A-AF96-34B2-CA362EBD9E3A}"/>
                </a:ext>
              </a:extLst>
            </p:cNvPr>
            <p:cNvSpPr>
              <a:spLocks noChangeAspect="1"/>
            </p:cNvSpPr>
            <p:nvPr/>
          </p:nvSpPr>
          <p:spPr>
            <a:xfrm>
              <a:off x="720000" y="1458150"/>
              <a:ext cx="900000" cy="9000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5;p46">
              <a:extLst>
                <a:ext uri="{FF2B5EF4-FFF2-40B4-BE49-F238E27FC236}">
                  <a16:creationId xmlns:a16="http://schemas.microsoft.com/office/drawing/2014/main" id="{87C92678-D4A9-D3EC-D923-A99ED2902EA8}"/>
                </a:ext>
              </a:extLst>
            </p:cNvPr>
            <p:cNvSpPr txBox="1"/>
            <p:nvPr/>
          </p:nvSpPr>
          <p:spPr>
            <a:xfrm>
              <a:off x="577200" y="1713189"/>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1965</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1974</a:t>
              </a:r>
              <a:endParaRPr sz="1800" b="1">
                <a:solidFill>
                  <a:schemeClr val="dk1"/>
                </a:solidFill>
                <a:latin typeface="Open Sans"/>
                <a:ea typeface="Open Sans"/>
                <a:cs typeface="Open Sans"/>
                <a:sym typeface="Open Sans"/>
              </a:endParaRPr>
            </a:p>
          </p:txBody>
        </p:sp>
      </p:grpSp>
      <p:grpSp>
        <p:nvGrpSpPr>
          <p:cNvPr id="18" name="Group 17">
            <a:extLst>
              <a:ext uri="{FF2B5EF4-FFF2-40B4-BE49-F238E27FC236}">
                <a16:creationId xmlns:a16="http://schemas.microsoft.com/office/drawing/2014/main" id="{80149915-26BB-1739-E015-9796F408CFC3}"/>
              </a:ext>
            </a:extLst>
          </p:cNvPr>
          <p:cNvGrpSpPr/>
          <p:nvPr/>
        </p:nvGrpSpPr>
        <p:grpSpPr>
          <a:xfrm>
            <a:off x="2082103" y="3807779"/>
            <a:ext cx="1185600" cy="900000"/>
            <a:chOff x="577200" y="1458150"/>
            <a:chExt cx="1185600" cy="900000"/>
          </a:xfrm>
        </p:grpSpPr>
        <p:sp>
          <p:nvSpPr>
            <p:cNvPr id="19" name="Google Shape;395;p46">
              <a:extLst>
                <a:ext uri="{FF2B5EF4-FFF2-40B4-BE49-F238E27FC236}">
                  <a16:creationId xmlns:a16="http://schemas.microsoft.com/office/drawing/2014/main" id="{DBADEF5A-2766-A48B-935C-2760EBC67CB0}"/>
                </a:ext>
              </a:extLst>
            </p:cNvPr>
            <p:cNvSpPr>
              <a:spLocks noChangeAspect="1"/>
            </p:cNvSpPr>
            <p:nvPr/>
          </p:nvSpPr>
          <p:spPr>
            <a:xfrm>
              <a:off x="720000" y="1458150"/>
              <a:ext cx="900000" cy="9000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5;p46">
              <a:extLst>
                <a:ext uri="{FF2B5EF4-FFF2-40B4-BE49-F238E27FC236}">
                  <a16:creationId xmlns:a16="http://schemas.microsoft.com/office/drawing/2014/main" id="{6F115D23-C92F-1D6C-B4F9-7AE334326FB8}"/>
                </a:ext>
              </a:extLst>
            </p:cNvPr>
            <p:cNvSpPr txBox="1"/>
            <p:nvPr/>
          </p:nvSpPr>
          <p:spPr>
            <a:xfrm>
              <a:off x="577200" y="1713189"/>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1975</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1984</a:t>
              </a:r>
              <a:endParaRPr sz="1800" b="1">
                <a:solidFill>
                  <a:schemeClr val="dk1"/>
                </a:solidFill>
                <a:latin typeface="Open Sans"/>
                <a:ea typeface="Open Sans"/>
                <a:cs typeface="Open Sans"/>
                <a:sym typeface="Open Sans"/>
              </a:endParaRPr>
            </a:p>
          </p:txBody>
        </p:sp>
      </p:grpSp>
      <p:grpSp>
        <p:nvGrpSpPr>
          <p:cNvPr id="21" name="Group 20">
            <a:extLst>
              <a:ext uri="{FF2B5EF4-FFF2-40B4-BE49-F238E27FC236}">
                <a16:creationId xmlns:a16="http://schemas.microsoft.com/office/drawing/2014/main" id="{0B04E9B2-C2E9-A114-31A9-160A962295E4}"/>
              </a:ext>
            </a:extLst>
          </p:cNvPr>
          <p:cNvGrpSpPr/>
          <p:nvPr/>
        </p:nvGrpSpPr>
        <p:grpSpPr>
          <a:xfrm>
            <a:off x="3383877" y="3807779"/>
            <a:ext cx="1185600" cy="900000"/>
            <a:chOff x="589900" y="1458150"/>
            <a:chExt cx="1185600" cy="900000"/>
          </a:xfrm>
        </p:grpSpPr>
        <p:sp>
          <p:nvSpPr>
            <p:cNvPr id="22" name="Google Shape;395;p46">
              <a:extLst>
                <a:ext uri="{FF2B5EF4-FFF2-40B4-BE49-F238E27FC236}">
                  <a16:creationId xmlns:a16="http://schemas.microsoft.com/office/drawing/2014/main" id="{43194EDF-2EFA-88FD-9E4F-6E66A5A336E3}"/>
                </a:ext>
              </a:extLst>
            </p:cNvPr>
            <p:cNvSpPr>
              <a:spLocks noChangeAspect="1"/>
            </p:cNvSpPr>
            <p:nvPr/>
          </p:nvSpPr>
          <p:spPr>
            <a:xfrm>
              <a:off x="720000" y="1458150"/>
              <a:ext cx="900000" cy="9000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5;p46">
              <a:extLst>
                <a:ext uri="{FF2B5EF4-FFF2-40B4-BE49-F238E27FC236}">
                  <a16:creationId xmlns:a16="http://schemas.microsoft.com/office/drawing/2014/main" id="{CCD634B8-E327-3CB1-9641-EA3829D61D60}"/>
                </a:ext>
              </a:extLst>
            </p:cNvPr>
            <p:cNvSpPr txBox="1"/>
            <p:nvPr/>
          </p:nvSpPr>
          <p:spPr>
            <a:xfrm>
              <a:off x="589900" y="1713189"/>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1985</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1994</a:t>
              </a:r>
              <a:endParaRPr sz="1800" b="1">
                <a:solidFill>
                  <a:schemeClr val="dk1"/>
                </a:solidFill>
                <a:latin typeface="Open Sans"/>
                <a:ea typeface="Open Sans"/>
                <a:cs typeface="Open Sans"/>
                <a:sym typeface="Open Sans"/>
              </a:endParaRPr>
            </a:p>
          </p:txBody>
        </p:sp>
      </p:grpSp>
      <p:grpSp>
        <p:nvGrpSpPr>
          <p:cNvPr id="24" name="Group 23">
            <a:extLst>
              <a:ext uri="{FF2B5EF4-FFF2-40B4-BE49-F238E27FC236}">
                <a16:creationId xmlns:a16="http://schemas.microsoft.com/office/drawing/2014/main" id="{9235CCA1-B38E-AAEA-D885-FD5D2983593F}"/>
              </a:ext>
            </a:extLst>
          </p:cNvPr>
          <p:cNvGrpSpPr/>
          <p:nvPr/>
        </p:nvGrpSpPr>
        <p:grpSpPr>
          <a:xfrm>
            <a:off x="4660251" y="3807779"/>
            <a:ext cx="1185600" cy="900000"/>
            <a:chOff x="577200" y="1458150"/>
            <a:chExt cx="1185600" cy="900000"/>
          </a:xfrm>
        </p:grpSpPr>
        <p:sp>
          <p:nvSpPr>
            <p:cNvPr id="25" name="Google Shape;395;p46">
              <a:extLst>
                <a:ext uri="{FF2B5EF4-FFF2-40B4-BE49-F238E27FC236}">
                  <a16:creationId xmlns:a16="http://schemas.microsoft.com/office/drawing/2014/main" id="{1260A263-1245-8F72-7C13-E8615E280EFD}"/>
                </a:ext>
              </a:extLst>
            </p:cNvPr>
            <p:cNvSpPr>
              <a:spLocks noChangeAspect="1"/>
            </p:cNvSpPr>
            <p:nvPr/>
          </p:nvSpPr>
          <p:spPr>
            <a:xfrm>
              <a:off x="720000" y="1458150"/>
              <a:ext cx="900000" cy="9000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5;p46">
              <a:extLst>
                <a:ext uri="{FF2B5EF4-FFF2-40B4-BE49-F238E27FC236}">
                  <a16:creationId xmlns:a16="http://schemas.microsoft.com/office/drawing/2014/main" id="{8FD74AE0-A179-EC67-8ED9-5CF29CCFA23D}"/>
                </a:ext>
              </a:extLst>
            </p:cNvPr>
            <p:cNvSpPr txBox="1"/>
            <p:nvPr/>
          </p:nvSpPr>
          <p:spPr>
            <a:xfrm>
              <a:off x="577200" y="1713189"/>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1995</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2004</a:t>
              </a:r>
              <a:endParaRPr sz="1800" b="1">
                <a:solidFill>
                  <a:schemeClr val="dk1"/>
                </a:solidFill>
                <a:latin typeface="Open Sans"/>
                <a:ea typeface="Open Sans"/>
                <a:cs typeface="Open Sans"/>
                <a:sym typeface="Open Sans"/>
              </a:endParaRPr>
            </a:p>
          </p:txBody>
        </p:sp>
      </p:grpSp>
      <p:grpSp>
        <p:nvGrpSpPr>
          <p:cNvPr id="27" name="Group 26">
            <a:extLst>
              <a:ext uri="{FF2B5EF4-FFF2-40B4-BE49-F238E27FC236}">
                <a16:creationId xmlns:a16="http://schemas.microsoft.com/office/drawing/2014/main" id="{A639546C-04C9-F8E1-0191-06F7D9432C2A}"/>
              </a:ext>
            </a:extLst>
          </p:cNvPr>
          <p:cNvGrpSpPr/>
          <p:nvPr/>
        </p:nvGrpSpPr>
        <p:grpSpPr>
          <a:xfrm>
            <a:off x="5949325" y="3807779"/>
            <a:ext cx="1185600" cy="900000"/>
            <a:chOff x="577200" y="1458150"/>
            <a:chExt cx="1185600" cy="900000"/>
          </a:xfrm>
        </p:grpSpPr>
        <p:sp>
          <p:nvSpPr>
            <p:cNvPr id="28" name="Google Shape;395;p46">
              <a:extLst>
                <a:ext uri="{FF2B5EF4-FFF2-40B4-BE49-F238E27FC236}">
                  <a16:creationId xmlns:a16="http://schemas.microsoft.com/office/drawing/2014/main" id="{ACF273AA-26EE-880E-CD70-76FA15225C09}"/>
                </a:ext>
              </a:extLst>
            </p:cNvPr>
            <p:cNvSpPr>
              <a:spLocks noChangeAspect="1"/>
            </p:cNvSpPr>
            <p:nvPr/>
          </p:nvSpPr>
          <p:spPr>
            <a:xfrm>
              <a:off x="720000" y="1458150"/>
              <a:ext cx="900000" cy="9000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6">
              <a:extLst>
                <a:ext uri="{FF2B5EF4-FFF2-40B4-BE49-F238E27FC236}">
                  <a16:creationId xmlns:a16="http://schemas.microsoft.com/office/drawing/2014/main" id="{4E72967A-165A-AE02-8A26-0950B2DA4C32}"/>
                </a:ext>
              </a:extLst>
            </p:cNvPr>
            <p:cNvSpPr txBox="1"/>
            <p:nvPr/>
          </p:nvSpPr>
          <p:spPr>
            <a:xfrm>
              <a:off x="577200" y="1713189"/>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2005</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2014</a:t>
              </a:r>
              <a:endParaRPr sz="1800" b="1">
                <a:solidFill>
                  <a:schemeClr val="dk1"/>
                </a:solidFill>
                <a:latin typeface="Open Sans"/>
                <a:ea typeface="Open Sans"/>
                <a:cs typeface="Open Sans"/>
                <a:sym typeface="Open Sans"/>
              </a:endParaRPr>
            </a:p>
          </p:txBody>
        </p:sp>
      </p:grpSp>
      <p:grpSp>
        <p:nvGrpSpPr>
          <p:cNvPr id="30" name="Group 29">
            <a:extLst>
              <a:ext uri="{FF2B5EF4-FFF2-40B4-BE49-F238E27FC236}">
                <a16:creationId xmlns:a16="http://schemas.microsoft.com/office/drawing/2014/main" id="{47962144-BF86-A1F4-8CC8-51A92D91B590}"/>
              </a:ext>
            </a:extLst>
          </p:cNvPr>
          <p:cNvGrpSpPr/>
          <p:nvPr/>
        </p:nvGrpSpPr>
        <p:grpSpPr>
          <a:xfrm>
            <a:off x="7238400" y="3807779"/>
            <a:ext cx="1185600" cy="900000"/>
            <a:chOff x="577200" y="1458150"/>
            <a:chExt cx="1185600" cy="900000"/>
          </a:xfrm>
        </p:grpSpPr>
        <p:sp>
          <p:nvSpPr>
            <p:cNvPr id="31" name="Google Shape;395;p46">
              <a:extLst>
                <a:ext uri="{FF2B5EF4-FFF2-40B4-BE49-F238E27FC236}">
                  <a16:creationId xmlns:a16="http://schemas.microsoft.com/office/drawing/2014/main" id="{6CC635EC-D21A-8DF8-C76B-88EAFB4F01D3}"/>
                </a:ext>
              </a:extLst>
            </p:cNvPr>
            <p:cNvSpPr>
              <a:spLocks noChangeAspect="1"/>
            </p:cNvSpPr>
            <p:nvPr/>
          </p:nvSpPr>
          <p:spPr>
            <a:xfrm>
              <a:off x="720000" y="1458150"/>
              <a:ext cx="900000" cy="9000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5;p46">
              <a:extLst>
                <a:ext uri="{FF2B5EF4-FFF2-40B4-BE49-F238E27FC236}">
                  <a16:creationId xmlns:a16="http://schemas.microsoft.com/office/drawing/2014/main" id="{10196BA4-7BE3-7945-7569-0A648D6FC35C}"/>
                </a:ext>
              </a:extLst>
            </p:cNvPr>
            <p:cNvSpPr txBox="1"/>
            <p:nvPr/>
          </p:nvSpPr>
          <p:spPr>
            <a:xfrm>
              <a:off x="577200" y="1713189"/>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2015</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a:t>
              </a:r>
            </a:p>
            <a:p>
              <a:pPr marL="0" lvl="0" indent="0" algn="ctr" rtl="0">
                <a:spcBef>
                  <a:spcPts val="0"/>
                </a:spcBef>
                <a:spcAft>
                  <a:spcPts val="0"/>
                </a:spcAft>
                <a:buNone/>
              </a:pPr>
              <a:r>
                <a:rPr lang="en" sz="1800" b="1">
                  <a:solidFill>
                    <a:schemeClr val="dk1"/>
                  </a:solidFill>
                  <a:latin typeface="Open Sans"/>
                  <a:ea typeface="Open Sans"/>
                  <a:cs typeface="Open Sans"/>
                  <a:sym typeface="Open Sans"/>
                </a:rPr>
                <a:t>2019</a:t>
              </a:r>
              <a:endParaRPr sz="1800" b="1">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39558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 of query</a:t>
            </a:r>
            <a:endParaRPr/>
          </a:p>
        </p:txBody>
      </p:sp>
      <p:pic>
        <p:nvPicPr>
          <p:cNvPr id="26" name="Picture 25">
            <a:extLst>
              <a:ext uri="{FF2B5EF4-FFF2-40B4-BE49-F238E27FC236}">
                <a16:creationId xmlns:a16="http://schemas.microsoft.com/office/drawing/2014/main" id="{8ED17865-A621-9928-93C0-EC6182263087}"/>
              </a:ext>
            </a:extLst>
          </p:cNvPr>
          <p:cNvPicPr>
            <a:picLocks noChangeAspect="1"/>
          </p:cNvPicPr>
          <p:nvPr/>
        </p:nvPicPr>
        <p:blipFill>
          <a:blip r:embed="rId3"/>
          <a:stretch>
            <a:fillRect/>
          </a:stretch>
        </p:blipFill>
        <p:spPr>
          <a:xfrm>
            <a:off x="685800" y="1285155"/>
            <a:ext cx="7772400" cy="3131989"/>
          </a:xfrm>
          <a:prstGeom prst="rect">
            <a:avLst/>
          </a:prstGeom>
        </p:spPr>
      </p:pic>
      <p:sp>
        <p:nvSpPr>
          <p:cNvPr id="27" name="Rectangle 26">
            <a:extLst>
              <a:ext uri="{FF2B5EF4-FFF2-40B4-BE49-F238E27FC236}">
                <a16:creationId xmlns:a16="http://schemas.microsoft.com/office/drawing/2014/main" id="{BDB3EB35-5B18-ECD8-218C-58E92E58B48F}"/>
              </a:ext>
            </a:extLst>
          </p:cNvPr>
          <p:cNvSpPr/>
          <p:nvPr/>
        </p:nvSpPr>
        <p:spPr>
          <a:xfrm>
            <a:off x="1041400" y="1727200"/>
            <a:ext cx="1803400" cy="5461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8" name="Rectangle 27">
            <a:extLst>
              <a:ext uri="{FF2B5EF4-FFF2-40B4-BE49-F238E27FC236}">
                <a16:creationId xmlns:a16="http://schemas.microsoft.com/office/drawing/2014/main" id="{F89BEFBB-042E-9425-9FD7-A1F717EEFACD}"/>
              </a:ext>
            </a:extLst>
          </p:cNvPr>
          <p:cNvSpPr/>
          <p:nvPr/>
        </p:nvSpPr>
        <p:spPr>
          <a:xfrm>
            <a:off x="3289300" y="1879600"/>
            <a:ext cx="2082800" cy="69215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9" name="Rectangle 28">
            <a:extLst>
              <a:ext uri="{FF2B5EF4-FFF2-40B4-BE49-F238E27FC236}">
                <a16:creationId xmlns:a16="http://schemas.microsoft.com/office/drawing/2014/main" id="{9C6A0852-BE34-887E-A5B8-D7960E7173A8}"/>
              </a:ext>
            </a:extLst>
          </p:cNvPr>
          <p:cNvSpPr/>
          <p:nvPr/>
        </p:nvSpPr>
        <p:spPr>
          <a:xfrm>
            <a:off x="5651500" y="1879600"/>
            <a:ext cx="2772500" cy="5842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233594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6B67-4EB5-453B-999D-1BE08B0D14FD}"/>
              </a:ext>
            </a:extLst>
          </p:cNvPr>
          <p:cNvSpPr>
            <a:spLocks noGrp="1"/>
          </p:cNvSpPr>
          <p:nvPr>
            <p:ph type="title"/>
          </p:nvPr>
        </p:nvSpPr>
        <p:spPr>
          <a:xfrm>
            <a:off x="357387" y="135667"/>
            <a:ext cx="7704000" cy="572700"/>
          </a:xfrm>
        </p:spPr>
        <p:txBody>
          <a:bodyPr/>
          <a:lstStyle/>
          <a:p>
            <a:r>
              <a:rPr lang="en-US"/>
              <a:t>Similar in Population</a:t>
            </a:r>
          </a:p>
        </p:txBody>
      </p:sp>
      <p:pic>
        <p:nvPicPr>
          <p:cNvPr id="4" name="Picture 3">
            <a:extLst>
              <a:ext uri="{FF2B5EF4-FFF2-40B4-BE49-F238E27FC236}">
                <a16:creationId xmlns:a16="http://schemas.microsoft.com/office/drawing/2014/main" id="{F8B64384-E01C-9FC4-D4D9-55010BDD8C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5000" y="1043940"/>
            <a:ext cx="2574000" cy="1531620"/>
          </a:xfrm>
          <a:prstGeom prst="rect">
            <a:avLst/>
          </a:prstGeom>
        </p:spPr>
      </p:pic>
      <p:pic>
        <p:nvPicPr>
          <p:cNvPr id="5" name="Picture 4">
            <a:extLst>
              <a:ext uri="{FF2B5EF4-FFF2-40B4-BE49-F238E27FC236}">
                <a16:creationId xmlns:a16="http://schemas.microsoft.com/office/drawing/2014/main" id="{160B7BA2-03BF-35B0-26FE-CE3C9606E78B}"/>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309335" y="1059925"/>
            <a:ext cx="2574000" cy="1531620"/>
          </a:xfrm>
          <a:prstGeom prst="rect">
            <a:avLst/>
          </a:prstGeom>
        </p:spPr>
      </p:pic>
      <p:pic>
        <p:nvPicPr>
          <p:cNvPr id="10" name="Picture 9">
            <a:extLst>
              <a:ext uri="{FF2B5EF4-FFF2-40B4-BE49-F238E27FC236}">
                <a16:creationId xmlns:a16="http://schemas.microsoft.com/office/drawing/2014/main" id="{E62665BE-AF1C-44CC-9987-01605698E1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011" y="1059925"/>
            <a:ext cx="2573655" cy="1531620"/>
          </a:xfrm>
          <a:prstGeom prst="rect">
            <a:avLst/>
          </a:prstGeom>
        </p:spPr>
      </p:pic>
      <p:pic>
        <p:nvPicPr>
          <p:cNvPr id="14" name="Picture 13" descr="Chart, line chart&#10;&#10;Description automatically generated">
            <a:extLst>
              <a:ext uri="{FF2B5EF4-FFF2-40B4-BE49-F238E27FC236}">
                <a16:creationId xmlns:a16="http://schemas.microsoft.com/office/drawing/2014/main" id="{E5305D48-975B-C532-703E-88E501136B4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635387" y="3108435"/>
            <a:ext cx="2574000" cy="1530000"/>
          </a:xfrm>
          <a:prstGeom prst="rect">
            <a:avLst/>
          </a:prstGeom>
        </p:spPr>
      </p:pic>
      <p:pic>
        <p:nvPicPr>
          <p:cNvPr id="15" name="Graphic 14">
            <a:extLst>
              <a:ext uri="{FF2B5EF4-FFF2-40B4-BE49-F238E27FC236}">
                <a16:creationId xmlns:a16="http://schemas.microsoft.com/office/drawing/2014/main" id="{212A0F31-EF32-FDC6-FBEF-615405341BB2}"/>
              </a:ext>
            </a:extLst>
          </p:cNvPr>
          <p:cNvPicPr>
            <a:picLocks/>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17897" y="3108435"/>
            <a:ext cx="2574000" cy="1530000"/>
          </a:xfrm>
          <a:prstGeom prst="rect">
            <a:avLst/>
          </a:prstGeom>
        </p:spPr>
      </p:pic>
      <p:sp>
        <p:nvSpPr>
          <p:cNvPr id="16" name="TextBox 15">
            <a:extLst>
              <a:ext uri="{FF2B5EF4-FFF2-40B4-BE49-F238E27FC236}">
                <a16:creationId xmlns:a16="http://schemas.microsoft.com/office/drawing/2014/main" id="{E2126033-EF4C-E6B3-1223-D68F786647FB}"/>
              </a:ext>
            </a:extLst>
          </p:cNvPr>
          <p:cNvSpPr txBox="1"/>
          <p:nvPr/>
        </p:nvSpPr>
        <p:spPr>
          <a:xfrm>
            <a:off x="2063819" y="2784366"/>
            <a:ext cx="1717137" cy="307777"/>
          </a:xfrm>
          <a:prstGeom prst="rect">
            <a:avLst/>
          </a:prstGeom>
          <a:noFill/>
        </p:spPr>
        <p:txBody>
          <a:bodyPr wrap="none" rtlCol="0">
            <a:spAutoFit/>
          </a:bodyPr>
          <a:lstStyle/>
          <a:p>
            <a:r>
              <a:rPr lang="en-US" b="1"/>
              <a:t>Energy per Capita</a:t>
            </a:r>
          </a:p>
        </p:txBody>
      </p:sp>
      <p:sp>
        <p:nvSpPr>
          <p:cNvPr id="17" name="TextBox 16">
            <a:extLst>
              <a:ext uri="{FF2B5EF4-FFF2-40B4-BE49-F238E27FC236}">
                <a16:creationId xmlns:a16="http://schemas.microsoft.com/office/drawing/2014/main" id="{D2E912D1-BFC7-F310-E2E1-C6B901A119BC}"/>
              </a:ext>
            </a:extLst>
          </p:cNvPr>
          <p:cNvSpPr txBox="1"/>
          <p:nvPr/>
        </p:nvSpPr>
        <p:spPr>
          <a:xfrm>
            <a:off x="5529314" y="2784365"/>
            <a:ext cx="1560042" cy="307777"/>
          </a:xfrm>
          <a:prstGeom prst="rect">
            <a:avLst/>
          </a:prstGeom>
          <a:noFill/>
        </p:spPr>
        <p:txBody>
          <a:bodyPr wrap="none" rtlCol="0">
            <a:spAutoFit/>
          </a:bodyPr>
          <a:lstStyle/>
          <a:p>
            <a:r>
              <a:rPr lang="en-US" b="1"/>
              <a:t>Energy per GDP</a:t>
            </a:r>
          </a:p>
        </p:txBody>
      </p:sp>
      <p:sp>
        <p:nvSpPr>
          <p:cNvPr id="18" name="TextBox 17">
            <a:extLst>
              <a:ext uri="{FF2B5EF4-FFF2-40B4-BE49-F238E27FC236}">
                <a16:creationId xmlns:a16="http://schemas.microsoft.com/office/drawing/2014/main" id="{867CA637-C371-6314-23A8-B2E07FB2711D}"/>
              </a:ext>
            </a:extLst>
          </p:cNvPr>
          <p:cNvSpPr txBox="1"/>
          <p:nvPr/>
        </p:nvSpPr>
        <p:spPr>
          <a:xfrm>
            <a:off x="4284902" y="752148"/>
            <a:ext cx="574196" cy="307777"/>
          </a:xfrm>
          <a:prstGeom prst="rect">
            <a:avLst/>
          </a:prstGeom>
          <a:noFill/>
        </p:spPr>
        <p:txBody>
          <a:bodyPr wrap="none" rtlCol="0">
            <a:spAutoFit/>
          </a:bodyPr>
          <a:lstStyle/>
          <a:p>
            <a:r>
              <a:rPr lang="en-US"/>
              <a:t>GDP</a:t>
            </a:r>
          </a:p>
        </p:txBody>
      </p:sp>
      <p:sp>
        <p:nvSpPr>
          <p:cNvPr id="21" name="TextBox 20">
            <a:extLst>
              <a:ext uri="{FF2B5EF4-FFF2-40B4-BE49-F238E27FC236}">
                <a16:creationId xmlns:a16="http://schemas.microsoft.com/office/drawing/2014/main" id="{14B35183-53FF-3309-0B4A-68B0054A5545}"/>
              </a:ext>
            </a:extLst>
          </p:cNvPr>
          <p:cNvSpPr txBox="1"/>
          <p:nvPr/>
        </p:nvSpPr>
        <p:spPr>
          <a:xfrm>
            <a:off x="1126803" y="760914"/>
            <a:ext cx="1031051" cy="307777"/>
          </a:xfrm>
          <a:prstGeom prst="rect">
            <a:avLst/>
          </a:prstGeom>
          <a:noFill/>
        </p:spPr>
        <p:txBody>
          <a:bodyPr wrap="none" rtlCol="0">
            <a:spAutoFit/>
          </a:bodyPr>
          <a:lstStyle/>
          <a:p>
            <a:r>
              <a:rPr lang="en-US"/>
              <a:t>Population</a:t>
            </a:r>
          </a:p>
        </p:txBody>
      </p:sp>
      <p:sp>
        <p:nvSpPr>
          <p:cNvPr id="22" name="TextBox 21">
            <a:extLst>
              <a:ext uri="{FF2B5EF4-FFF2-40B4-BE49-F238E27FC236}">
                <a16:creationId xmlns:a16="http://schemas.microsoft.com/office/drawing/2014/main" id="{A7542F0A-B46D-7698-417C-0ADA02470736}"/>
              </a:ext>
            </a:extLst>
          </p:cNvPr>
          <p:cNvSpPr txBox="1"/>
          <p:nvPr/>
        </p:nvSpPr>
        <p:spPr>
          <a:xfrm>
            <a:off x="6334611" y="752147"/>
            <a:ext cx="2523448" cy="307777"/>
          </a:xfrm>
          <a:prstGeom prst="rect">
            <a:avLst/>
          </a:prstGeom>
          <a:noFill/>
        </p:spPr>
        <p:txBody>
          <a:bodyPr wrap="none" rtlCol="0">
            <a:spAutoFit/>
          </a:bodyPr>
          <a:lstStyle/>
          <a:p>
            <a:r>
              <a:rPr lang="en-US"/>
              <a:t>Primary Energy Consumption</a:t>
            </a:r>
          </a:p>
        </p:txBody>
      </p:sp>
    </p:spTree>
    <p:extLst>
      <p:ext uri="{BB962C8B-B14F-4D97-AF65-F5344CB8AC3E}">
        <p14:creationId xmlns:p14="http://schemas.microsoft.com/office/powerpoint/2010/main" val="3359327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6B67-4EB5-453B-999D-1BE08B0D14FD}"/>
              </a:ext>
            </a:extLst>
          </p:cNvPr>
          <p:cNvSpPr>
            <a:spLocks noGrp="1"/>
          </p:cNvSpPr>
          <p:nvPr>
            <p:ph type="title"/>
          </p:nvPr>
        </p:nvSpPr>
        <p:spPr>
          <a:xfrm>
            <a:off x="356400" y="136800"/>
            <a:ext cx="7704000" cy="572700"/>
          </a:xfrm>
        </p:spPr>
        <p:txBody>
          <a:bodyPr/>
          <a:lstStyle/>
          <a:p>
            <a:r>
              <a:rPr lang="en-US"/>
              <a:t>Similar in GDP</a:t>
            </a:r>
          </a:p>
        </p:txBody>
      </p:sp>
      <p:pic>
        <p:nvPicPr>
          <p:cNvPr id="3" name="Picture 2">
            <a:extLst>
              <a:ext uri="{FF2B5EF4-FFF2-40B4-BE49-F238E27FC236}">
                <a16:creationId xmlns:a16="http://schemas.microsoft.com/office/drawing/2014/main" id="{90C542A8-6F12-AC71-9978-E608AE8DFAA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356400" y="1058400"/>
            <a:ext cx="2574000" cy="1531620"/>
          </a:xfrm>
          <a:prstGeom prst="rect">
            <a:avLst/>
          </a:prstGeom>
        </p:spPr>
      </p:pic>
      <p:sp>
        <p:nvSpPr>
          <p:cNvPr id="16" name="TextBox 15">
            <a:extLst>
              <a:ext uri="{FF2B5EF4-FFF2-40B4-BE49-F238E27FC236}">
                <a16:creationId xmlns:a16="http://schemas.microsoft.com/office/drawing/2014/main" id="{E2126033-EF4C-E6B3-1223-D68F786647FB}"/>
              </a:ext>
            </a:extLst>
          </p:cNvPr>
          <p:cNvSpPr txBox="1"/>
          <p:nvPr/>
        </p:nvSpPr>
        <p:spPr>
          <a:xfrm>
            <a:off x="2159209" y="2757703"/>
            <a:ext cx="1717137" cy="307777"/>
          </a:xfrm>
          <a:prstGeom prst="rect">
            <a:avLst/>
          </a:prstGeom>
          <a:noFill/>
        </p:spPr>
        <p:txBody>
          <a:bodyPr wrap="none" rtlCol="0">
            <a:spAutoFit/>
          </a:bodyPr>
          <a:lstStyle/>
          <a:p>
            <a:r>
              <a:rPr lang="en-US" b="1"/>
              <a:t>Energy per Capita</a:t>
            </a:r>
          </a:p>
        </p:txBody>
      </p:sp>
      <p:sp>
        <p:nvSpPr>
          <p:cNvPr id="17" name="TextBox 16">
            <a:extLst>
              <a:ext uri="{FF2B5EF4-FFF2-40B4-BE49-F238E27FC236}">
                <a16:creationId xmlns:a16="http://schemas.microsoft.com/office/drawing/2014/main" id="{D2E912D1-BFC7-F310-E2E1-C6B901A119BC}"/>
              </a:ext>
            </a:extLst>
          </p:cNvPr>
          <p:cNvSpPr txBox="1"/>
          <p:nvPr/>
        </p:nvSpPr>
        <p:spPr>
          <a:xfrm>
            <a:off x="5424579" y="2772256"/>
            <a:ext cx="1560042" cy="307777"/>
          </a:xfrm>
          <a:prstGeom prst="rect">
            <a:avLst/>
          </a:prstGeom>
          <a:noFill/>
        </p:spPr>
        <p:txBody>
          <a:bodyPr wrap="none" rtlCol="0">
            <a:spAutoFit/>
          </a:bodyPr>
          <a:lstStyle/>
          <a:p>
            <a:r>
              <a:rPr lang="en-US" b="1"/>
              <a:t>Energy per GDP</a:t>
            </a:r>
          </a:p>
        </p:txBody>
      </p:sp>
      <p:sp>
        <p:nvSpPr>
          <p:cNvPr id="18" name="TextBox 17">
            <a:extLst>
              <a:ext uri="{FF2B5EF4-FFF2-40B4-BE49-F238E27FC236}">
                <a16:creationId xmlns:a16="http://schemas.microsoft.com/office/drawing/2014/main" id="{867CA637-C371-6314-23A8-B2E07FB2711D}"/>
              </a:ext>
            </a:extLst>
          </p:cNvPr>
          <p:cNvSpPr txBox="1"/>
          <p:nvPr/>
        </p:nvSpPr>
        <p:spPr>
          <a:xfrm>
            <a:off x="4284902" y="750623"/>
            <a:ext cx="574196" cy="307777"/>
          </a:xfrm>
          <a:prstGeom prst="rect">
            <a:avLst/>
          </a:prstGeom>
          <a:noFill/>
        </p:spPr>
        <p:txBody>
          <a:bodyPr wrap="none" rtlCol="0">
            <a:spAutoFit/>
          </a:bodyPr>
          <a:lstStyle/>
          <a:p>
            <a:r>
              <a:rPr lang="en-US"/>
              <a:t>GDP</a:t>
            </a:r>
          </a:p>
        </p:txBody>
      </p:sp>
      <p:sp>
        <p:nvSpPr>
          <p:cNvPr id="21" name="TextBox 20">
            <a:extLst>
              <a:ext uri="{FF2B5EF4-FFF2-40B4-BE49-F238E27FC236}">
                <a16:creationId xmlns:a16="http://schemas.microsoft.com/office/drawing/2014/main" id="{14B35183-53FF-3309-0B4A-68B0054A5545}"/>
              </a:ext>
            </a:extLst>
          </p:cNvPr>
          <p:cNvSpPr txBox="1"/>
          <p:nvPr/>
        </p:nvSpPr>
        <p:spPr>
          <a:xfrm>
            <a:off x="1126800" y="766800"/>
            <a:ext cx="1031051" cy="307777"/>
          </a:xfrm>
          <a:prstGeom prst="rect">
            <a:avLst/>
          </a:prstGeom>
          <a:noFill/>
        </p:spPr>
        <p:txBody>
          <a:bodyPr wrap="none" rtlCol="0">
            <a:spAutoFit/>
          </a:bodyPr>
          <a:lstStyle/>
          <a:p>
            <a:r>
              <a:rPr lang="en-US"/>
              <a:t>Population</a:t>
            </a:r>
          </a:p>
        </p:txBody>
      </p:sp>
      <p:sp>
        <p:nvSpPr>
          <p:cNvPr id="22" name="TextBox 21">
            <a:extLst>
              <a:ext uri="{FF2B5EF4-FFF2-40B4-BE49-F238E27FC236}">
                <a16:creationId xmlns:a16="http://schemas.microsoft.com/office/drawing/2014/main" id="{A7542F0A-B46D-7698-417C-0ADA02470736}"/>
              </a:ext>
            </a:extLst>
          </p:cNvPr>
          <p:cNvSpPr txBox="1"/>
          <p:nvPr/>
        </p:nvSpPr>
        <p:spPr>
          <a:xfrm>
            <a:off x="6325563" y="721736"/>
            <a:ext cx="2523448" cy="307777"/>
          </a:xfrm>
          <a:prstGeom prst="rect">
            <a:avLst/>
          </a:prstGeom>
          <a:noFill/>
        </p:spPr>
        <p:txBody>
          <a:bodyPr wrap="none" rtlCol="0">
            <a:spAutoFit/>
          </a:bodyPr>
          <a:lstStyle/>
          <a:p>
            <a:r>
              <a:rPr lang="en-US"/>
              <a:t>Primary Energy Consumption</a:t>
            </a:r>
          </a:p>
        </p:txBody>
      </p:sp>
      <p:pic>
        <p:nvPicPr>
          <p:cNvPr id="6" name="Picture 5">
            <a:extLst>
              <a:ext uri="{FF2B5EF4-FFF2-40B4-BE49-F238E27FC236}">
                <a16:creationId xmlns:a16="http://schemas.microsoft.com/office/drawing/2014/main" id="{5F2CEFAC-0816-0631-D20F-D1E4C87570F6}"/>
              </a:ext>
            </a:extLst>
          </p:cNvPr>
          <p:cNvPicPr>
            <a:picLocks/>
          </p:cNvPicPr>
          <p:nvPr/>
        </p:nvPicPr>
        <p:blipFill>
          <a:blip r:embed="rId3"/>
          <a:stretch>
            <a:fillRect/>
          </a:stretch>
        </p:blipFill>
        <p:spPr>
          <a:xfrm>
            <a:off x="3285000" y="1041750"/>
            <a:ext cx="2574000" cy="1530000"/>
          </a:xfrm>
          <a:prstGeom prst="rect">
            <a:avLst/>
          </a:prstGeom>
        </p:spPr>
      </p:pic>
      <p:pic>
        <p:nvPicPr>
          <p:cNvPr id="7" name="Picture 6">
            <a:extLst>
              <a:ext uri="{FF2B5EF4-FFF2-40B4-BE49-F238E27FC236}">
                <a16:creationId xmlns:a16="http://schemas.microsoft.com/office/drawing/2014/main" id="{3EDADEE1-9E94-40E3-80F3-CF8CD2C10081}"/>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300287" y="1054844"/>
            <a:ext cx="2574000" cy="1530000"/>
          </a:xfrm>
          <a:prstGeom prst="rect">
            <a:avLst/>
          </a:prstGeom>
        </p:spPr>
      </p:pic>
      <p:pic>
        <p:nvPicPr>
          <p:cNvPr id="8" name="Picture 7" descr="Chart, line chart&#10;&#10;Description automatically generated">
            <a:extLst>
              <a:ext uri="{FF2B5EF4-FFF2-40B4-BE49-F238E27FC236}">
                <a16:creationId xmlns:a16="http://schemas.microsoft.com/office/drawing/2014/main" id="{4936ACFE-BB2D-48A9-BBA6-8D02C86E4F2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634400" y="3106800"/>
            <a:ext cx="2574000" cy="1530389"/>
          </a:xfrm>
          <a:prstGeom prst="rect">
            <a:avLst/>
          </a:prstGeom>
        </p:spPr>
      </p:pic>
      <p:pic>
        <p:nvPicPr>
          <p:cNvPr id="9" name="Picture 8" descr="Chart, line chart&#10;&#10;Description automatically generated">
            <a:extLst>
              <a:ext uri="{FF2B5EF4-FFF2-40B4-BE49-F238E27FC236}">
                <a16:creationId xmlns:a16="http://schemas.microsoft.com/office/drawing/2014/main" id="{51A680AD-836B-D136-CE53-F96FB6CC2B9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917600" y="3117600"/>
            <a:ext cx="2574000" cy="1530000"/>
          </a:xfrm>
          <a:prstGeom prst="rect">
            <a:avLst/>
          </a:prstGeom>
        </p:spPr>
      </p:pic>
    </p:spTree>
    <p:extLst>
      <p:ext uri="{BB962C8B-B14F-4D97-AF65-F5344CB8AC3E}">
        <p14:creationId xmlns:p14="http://schemas.microsoft.com/office/powerpoint/2010/main" val="3148818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6B67-4EB5-453B-999D-1BE08B0D14FD}"/>
              </a:ext>
            </a:extLst>
          </p:cNvPr>
          <p:cNvSpPr>
            <a:spLocks noGrp="1"/>
          </p:cNvSpPr>
          <p:nvPr>
            <p:ph type="title"/>
          </p:nvPr>
        </p:nvSpPr>
        <p:spPr>
          <a:xfrm>
            <a:off x="357115" y="123321"/>
            <a:ext cx="7704000" cy="572700"/>
          </a:xfrm>
        </p:spPr>
        <p:txBody>
          <a:bodyPr/>
          <a:lstStyle/>
          <a:p>
            <a:r>
              <a:rPr lang="en-US"/>
              <a:t>Similar in GDP Per Capita</a:t>
            </a:r>
          </a:p>
        </p:txBody>
      </p:sp>
      <p:sp>
        <p:nvSpPr>
          <p:cNvPr id="16" name="TextBox 15">
            <a:extLst>
              <a:ext uri="{FF2B5EF4-FFF2-40B4-BE49-F238E27FC236}">
                <a16:creationId xmlns:a16="http://schemas.microsoft.com/office/drawing/2014/main" id="{E2126033-EF4C-E6B3-1223-D68F786647FB}"/>
              </a:ext>
            </a:extLst>
          </p:cNvPr>
          <p:cNvSpPr txBox="1"/>
          <p:nvPr/>
        </p:nvSpPr>
        <p:spPr>
          <a:xfrm>
            <a:off x="3713431" y="2684866"/>
            <a:ext cx="1717137" cy="307777"/>
          </a:xfrm>
          <a:prstGeom prst="rect">
            <a:avLst/>
          </a:prstGeom>
          <a:noFill/>
        </p:spPr>
        <p:txBody>
          <a:bodyPr wrap="none" rtlCol="0">
            <a:spAutoFit/>
          </a:bodyPr>
          <a:lstStyle/>
          <a:p>
            <a:r>
              <a:rPr lang="en-US" b="1"/>
              <a:t>Energy per Capita</a:t>
            </a:r>
          </a:p>
        </p:txBody>
      </p:sp>
      <p:sp>
        <p:nvSpPr>
          <p:cNvPr id="17" name="TextBox 16">
            <a:extLst>
              <a:ext uri="{FF2B5EF4-FFF2-40B4-BE49-F238E27FC236}">
                <a16:creationId xmlns:a16="http://schemas.microsoft.com/office/drawing/2014/main" id="{D2E912D1-BFC7-F310-E2E1-C6B901A119BC}"/>
              </a:ext>
            </a:extLst>
          </p:cNvPr>
          <p:cNvSpPr txBox="1"/>
          <p:nvPr/>
        </p:nvSpPr>
        <p:spPr>
          <a:xfrm>
            <a:off x="6700677" y="2655045"/>
            <a:ext cx="1560042" cy="307777"/>
          </a:xfrm>
          <a:prstGeom prst="rect">
            <a:avLst/>
          </a:prstGeom>
          <a:noFill/>
        </p:spPr>
        <p:txBody>
          <a:bodyPr wrap="none" rtlCol="0">
            <a:spAutoFit/>
          </a:bodyPr>
          <a:lstStyle/>
          <a:p>
            <a:r>
              <a:rPr lang="en-US" b="1"/>
              <a:t>Energy per GDP</a:t>
            </a:r>
          </a:p>
        </p:txBody>
      </p:sp>
      <p:sp>
        <p:nvSpPr>
          <p:cNvPr id="18" name="TextBox 17">
            <a:extLst>
              <a:ext uri="{FF2B5EF4-FFF2-40B4-BE49-F238E27FC236}">
                <a16:creationId xmlns:a16="http://schemas.microsoft.com/office/drawing/2014/main" id="{867CA637-C371-6314-23A8-B2E07FB2711D}"/>
              </a:ext>
            </a:extLst>
          </p:cNvPr>
          <p:cNvSpPr txBox="1"/>
          <p:nvPr/>
        </p:nvSpPr>
        <p:spPr>
          <a:xfrm>
            <a:off x="4346424" y="696021"/>
            <a:ext cx="574196" cy="307777"/>
          </a:xfrm>
          <a:prstGeom prst="rect">
            <a:avLst/>
          </a:prstGeom>
          <a:noFill/>
        </p:spPr>
        <p:txBody>
          <a:bodyPr wrap="none" rtlCol="0">
            <a:spAutoFit/>
          </a:bodyPr>
          <a:lstStyle/>
          <a:p>
            <a:r>
              <a:rPr lang="en-US"/>
              <a:t>GDP</a:t>
            </a:r>
          </a:p>
        </p:txBody>
      </p:sp>
      <p:sp>
        <p:nvSpPr>
          <p:cNvPr id="21" name="TextBox 20">
            <a:extLst>
              <a:ext uri="{FF2B5EF4-FFF2-40B4-BE49-F238E27FC236}">
                <a16:creationId xmlns:a16="http://schemas.microsoft.com/office/drawing/2014/main" id="{14B35183-53FF-3309-0B4A-68B0054A5545}"/>
              </a:ext>
            </a:extLst>
          </p:cNvPr>
          <p:cNvSpPr txBox="1"/>
          <p:nvPr/>
        </p:nvSpPr>
        <p:spPr>
          <a:xfrm>
            <a:off x="1188325" y="704787"/>
            <a:ext cx="1031051" cy="307777"/>
          </a:xfrm>
          <a:prstGeom prst="rect">
            <a:avLst/>
          </a:prstGeom>
          <a:noFill/>
        </p:spPr>
        <p:txBody>
          <a:bodyPr wrap="none" rtlCol="0">
            <a:spAutoFit/>
          </a:bodyPr>
          <a:lstStyle/>
          <a:p>
            <a:r>
              <a:rPr lang="en-US"/>
              <a:t>Population</a:t>
            </a:r>
          </a:p>
        </p:txBody>
      </p:sp>
      <p:sp>
        <p:nvSpPr>
          <p:cNvPr id="22" name="TextBox 21">
            <a:extLst>
              <a:ext uri="{FF2B5EF4-FFF2-40B4-BE49-F238E27FC236}">
                <a16:creationId xmlns:a16="http://schemas.microsoft.com/office/drawing/2014/main" id="{A7542F0A-B46D-7698-417C-0ADA02470736}"/>
              </a:ext>
            </a:extLst>
          </p:cNvPr>
          <p:cNvSpPr txBox="1"/>
          <p:nvPr/>
        </p:nvSpPr>
        <p:spPr>
          <a:xfrm>
            <a:off x="6790445" y="704787"/>
            <a:ext cx="1470274" cy="307777"/>
          </a:xfrm>
          <a:prstGeom prst="rect">
            <a:avLst/>
          </a:prstGeom>
          <a:noFill/>
        </p:spPr>
        <p:txBody>
          <a:bodyPr wrap="none" rtlCol="0">
            <a:spAutoFit/>
          </a:bodyPr>
          <a:lstStyle/>
          <a:p>
            <a:r>
              <a:rPr lang="en-US"/>
              <a:t>GDP Per Capita</a:t>
            </a:r>
          </a:p>
        </p:txBody>
      </p:sp>
      <p:pic>
        <p:nvPicPr>
          <p:cNvPr id="3" name="Picture 2">
            <a:extLst>
              <a:ext uri="{FF2B5EF4-FFF2-40B4-BE49-F238E27FC236}">
                <a16:creationId xmlns:a16="http://schemas.microsoft.com/office/drawing/2014/main" id="{BB1B5ED9-A2D4-C3AC-1AE0-0F9291BFA0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356400" y="1058400"/>
            <a:ext cx="2574000" cy="1530000"/>
          </a:xfrm>
          <a:prstGeom prst="rect">
            <a:avLst/>
          </a:prstGeom>
        </p:spPr>
      </p:pic>
      <p:pic>
        <p:nvPicPr>
          <p:cNvPr id="6" name="Graphic 5">
            <a:extLst>
              <a:ext uri="{FF2B5EF4-FFF2-40B4-BE49-F238E27FC236}">
                <a16:creationId xmlns:a16="http://schemas.microsoft.com/office/drawing/2014/main" id="{1C51EE3B-10A9-CED4-9E87-0B78A0003CD8}"/>
              </a:ext>
            </a:extLst>
          </p:cNvPr>
          <p:cNvPicPr>
            <a:picLocks/>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6050" y="1061265"/>
            <a:ext cx="2574000" cy="1530000"/>
          </a:xfrm>
          <a:prstGeom prst="rect">
            <a:avLst/>
          </a:prstGeom>
        </p:spPr>
      </p:pic>
      <p:pic>
        <p:nvPicPr>
          <p:cNvPr id="4" name="Picture 3">
            <a:extLst>
              <a:ext uri="{FF2B5EF4-FFF2-40B4-BE49-F238E27FC236}">
                <a16:creationId xmlns:a16="http://schemas.microsoft.com/office/drawing/2014/main" id="{C0A80A5B-1CB6-F820-04A4-F6C71956D0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1297" y="2983444"/>
            <a:ext cx="2639695" cy="1535430"/>
          </a:xfrm>
          <a:prstGeom prst="rect">
            <a:avLst/>
          </a:prstGeom>
        </p:spPr>
      </p:pic>
      <p:pic>
        <p:nvPicPr>
          <p:cNvPr id="7" name="Picture 6">
            <a:extLst>
              <a:ext uri="{FF2B5EF4-FFF2-40B4-BE49-F238E27FC236}">
                <a16:creationId xmlns:a16="http://schemas.microsoft.com/office/drawing/2014/main" id="{38925152-3836-7EE9-4CD0-471D27C4AB09}"/>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261297" y="1003799"/>
            <a:ext cx="2574000" cy="1530000"/>
          </a:xfrm>
          <a:prstGeom prst="rect">
            <a:avLst/>
          </a:prstGeom>
        </p:spPr>
      </p:pic>
      <p:pic>
        <p:nvPicPr>
          <p:cNvPr id="11" name="Picture 10">
            <a:extLst>
              <a:ext uri="{FF2B5EF4-FFF2-40B4-BE49-F238E27FC236}">
                <a16:creationId xmlns:a16="http://schemas.microsoft.com/office/drawing/2014/main" id="{93173628-6774-07D5-3AEB-A665FF7DFD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115" y="3018994"/>
            <a:ext cx="2559050" cy="1548130"/>
          </a:xfrm>
          <a:prstGeom prst="rect">
            <a:avLst/>
          </a:prstGeom>
        </p:spPr>
      </p:pic>
      <p:sp>
        <p:nvSpPr>
          <p:cNvPr id="12" name="TextBox 11">
            <a:extLst>
              <a:ext uri="{FF2B5EF4-FFF2-40B4-BE49-F238E27FC236}">
                <a16:creationId xmlns:a16="http://schemas.microsoft.com/office/drawing/2014/main" id="{362EC991-F63F-A0F9-3AED-C378A7C73069}"/>
              </a:ext>
            </a:extLst>
          </p:cNvPr>
          <p:cNvSpPr txBox="1"/>
          <p:nvPr/>
        </p:nvSpPr>
        <p:spPr>
          <a:xfrm>
            <a:off x="442126" y="2694629"/>
            <a:ext cx="2523448" cy="307777"/>
          </a:xfrm>
          <a:prstGeom prst="rect">
            <a:avLst/>
          </a:prstGeom>
          <a:noFill/>
        </p:spPr>
        <p:txBody>
          <a:bodyPr wrap="none" rtlCol="0">
            <a:spAutoFit/>
          </a:bodyPr>
          <a:lstStyle/>
          <a:p>
            <a:r>
              <a:rPr lang="en-US"/>
              <a:t>Primary Energy Consumption</a:t>
            </a:r>
          </a:p>
        </p:txBody>
      </p:sp>
      <p:pic>
        <p:nvPicPr>
          <p:cNvPr id="5" name="Picture 4">
            <a:extLst>
              <a:ext uri="{FF2B5EF4-FFF2-40B4-BE49-F238E27FC236}">
                <a16:creationId xmlns:a16="http://schemas.microsoft.com/office/drawing/2014/main" id="{67C161D8-F47A-E7EA-06ED-4CA579C51C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2386" y="2950593"/>
            <a:ext cx="2587664" cy="1568281"/>
          </a:xfrm>
          <a:prstGeom prst="rect">
            <a:avLst/>
          </a:prstGeom>
        </p:spPr>
      </p:pic>
    </p:spTree>
    <p:extLst>
      <p:ext uri="{BB962C8B-B14F-4D97-AF65-F5344CB8AC3E}">
        <p14:creationId xmlns:p14="http://schemas.microsoft.com/office/powerpoint/2010/main" val="4163149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p:txBody>
          <a:bodyPr/>
          <a:lstStyle/>
          <a:p>
            <a:r>
              <a:rPr lang="en-SG"/>
              <a:t>Overall</a:t>
            </a:r>
          </a:p>
        </p:txBody>
      </p:sp>
      <p:sp>
        <p:nvSpPr>
          <p:cNvPr id="11" name="Text Placeholder 10">
            <a:extLst>
              <a:ext uri="{FF2B5EF4-FFF2-40B4-BE49-F238E27FC236}">
                <a16:creationId xmlns:a16="http://schemas.microsoft.com/office/drawing/2014/main" id="{EA85B60C-E816-7000-3DB7-6B454EECC564}"/>
              </a:ext>
            </a:extLst>
          </p:cNvPr>
          <p:cNvSpPr>
            <a:spLocks noGrp="1"/>
          </p:cNvSpPr>
          <p:nvPr>
            <p:ph type="body" idx="1"/>
          </p:nvPr>
        </p:nvSpPr>
        <p:spPr/>
        <p:txBody>
          <a:bodyPr/>
          <a:lstStyle/>
          <a:p>
            <a:pPr marL="158750" indent="0">
              <a:buNone/>
            </a:pPr>
            <a:r>
              <a:rPr lang="en-US" sz="2400"/>
              <a:t>Singapore showed </a:t>
            </a:r>
          </a:p>
          <a:p>
            <a:pPr marL="444500" indent="-285750">
              <a:buFontTx/>
              <a:buChar char="-"/>
            </a:pPr>
            <a:r>
              <a:rPr lang="en-US" sz="2000"/>
              <a:t>For Energy per capita, </a:t>
            </a:r>
          </a:p>
          <a:p>
            <a:pPr marL="901700" lvl="1" indent="-285750">
              <a:buFontTx/>
              <a:buChar char="-"/>
            </a:pPr>
            <a:r>
              <a:rPr lang="en-US" sz="1600"/>
              <a:t>Enormous growth in energy per capita</a:t>
            </a:r>
          </a:p>
          <a:p>
            <a:pPr marL="444500" indent="-285750">
              <a:buFontTx/>
              <a:buChar char="-"/>
            </a:pPr>
            <a:r>
              <a:rPr lang="en-US" sz="2000"/>
              <a:t>For energy per GDP, </a:t>
            </a:r>
          </a:p>
          <a:p>
            <a:pPr marL="901700" lvl="1" indent="-285750">
              <a:buFontTx/>
              <a:buChar char="-"/>
            </a:pPr>
            <a:r>
              <a:rPr lang="en-US" sz="1600"/>
              <a:t>Highest value at the end of the period even though their decrease is the greatest </a:t>
            </a:r>
          </a:p>
        </p:txBody>
      </p:sp>
    </p:spTree>
    <p:extLst>
      <p:ext uri="{BB962C8B-B14F-4D97-AF65-F5344CB8AC3E}">
        <p14:creationId xmlns:p14="http://schemas.microsoft.com/office/powerpoint/2010/main" val="3002152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cxnSp>
        <p:nvCxnSpPr>
          <p:cNvPr id="224" name="Google Shape;224;p36"/>
          <p:cNvCxnSpPr/>
          <p:nvPr/>
        </p:nvCxnSpPr>
        <p:spPr>
          <a:xfrm>
            <a:off x="0" y="3285925"/>
            <a:ext cx="6471300" cy="0"/>
          </a:xfrm>
          <a:prstGeom prst="straightConnector1">
            <a:avLst/>
          </a:prstGeom>
          <a:noFill/>
          <a:ln w="19050" cap="flat" cmpd="sng">
            <a:solidFill>
              <a:schemeClr val="accent3"/>
            </a:solidFill>
            <a:prstDash val="solid"/>
            <a:round/>
            <a:headEnd type="none" w="med" len="med"/>
            <a:tailEnd type="none" w="med" len="med"/>
          </a:ln>
        </p:spPr>
      </p:cxnSp>
      <p:sp>
        <p:nvSpPr>
          <p:cNvPr id="225" name="Google Shape;225;p36"/>
          <p:cNvSpPr txBox="1">
            <a:spLocks noGrp="1"/>
          </p:cNvSpPr>
          <p:nvPr>
            <p:ph type="title"/>
          </p:nvPr>
        </p:nvSpPr>
        <p:spPr>
          <a:xfrm>
            <a:off x="764300" y="1506431"/>
            <a:ext cx="5480631" cy="1723800"/>
          </a:xfrm>
          <a:prstGeom prst="rect">
            <a:avLst/>
          </a:prstGeom>
        </p:spPr>
        <p:txBody>
          <a:bodyPr spcFirstLastPara="1" wrap="square" lIns="91425" tIns="91425" rIns="91425" bIns="91425" anchor="ctr" anchorCtr="0">
            <a:noAutofit/>
          </a:bodyPr>
          <a:lstStyle/>
          <a:p>
            <a:r>
              <a:rPr lang="en" sz="4400"/>
              <a:t>Non-relational</a:t>
            </a:r>
            <a:br>
              <a:rPr lang="en" sz="4400"/>
            </a:br>
            <a:r>
              <a:rPr lang="en" sz="4400"/>
              <a:t>Database Design</a:t>
            </a:r>
          </a:p>
        </p:txBody>
      </p:sp>
      <p:sp>
        <p:nvSpPr>
          <p:cNvPr id="227" name="Google Shape;227;p36"/>
          <p:cNvSpPr txBox="1">
            <a:spLocks noGrp="1"/>
          </p:cNvSpPr>
          <p:nvPr>
            <p:ph type="subTitle" idx="1"/>
          </p:nvPr>
        </p:nvSpPr>
        <p:spPr>
          <a:xfrm>
            <a:off x="1260317" y="4071274"/>
            <a:ext cx="2709000" cy="738900"/>
          </a:xfrm>
          <a:prstGeom prst="rect">
            <a:avLst/>
          </a:prstGeom>
        </p:spPr>
        <p:txBody>
          <a:bodyPr spcFirstLastPara="1" wrap="square" lIns="91425" tIns="91425" rIns="91425" bIns="91425" anchor="t" anchorCtr="0">
            <a:noAutofit/>
          </a:bodyPr>
          <a:lstStyle/>
          <a:p>
            <a:pPr marL="0" indent="0"/>
            <a:r>
              <a:rPr lang="en"/>
              <a:t>Keith Heng </a:t>
            </a:r>
            <a:r>
              <a:rPr lang="en" err="1"/>
              <a:t>Jinsheng</a:t>
            </a:r>
          </a:p>
        </p:txBody>
      </p:sp>
      <p:pic>
        <p:nvPicPr>
          <p:cNvPr id="228" name="Google Shape;228;p36"/>
          <p:cNvPicPr preferRelativeResize="0"/>
          <p:nvPr/>
        </p:nvPicPr>
        <p:blipFill>
          <a:blip r:embed="rId3">
            <a:alphaModFix/>
          </a:blip>
          <a:stretch>
            <a:fillRect/>
          </a:stretch>
        </p:blipFill>
        <p:spPr>
          <a:xfrm>
            <a:off x="5238285" y="-616500"/>
            <a:ext cx="4644580" cy="5143500"/>
          </a:xfrm>
          <a:prstGeom prst="rect">
            <a:avLst/>
          </a:prstGeom>
          <a:noFill/>
          <a:ln>
            <a:noFill/>
          </a:ln>
        </p:spPr>
      </p:pic>
      <p:pic>
        <p:nvPicPr>
          <p:cNvPr id="229" name="Google Shape;229;p36"/>
          <p:cNvPicPr preferRelativeResize="0"/>
          <p:nvPr/>
        </p:nvPicPr>
        <p:blipFill>
          <a:blip r:embed="rId4">
            <a:alphaModFix/>
          </a:blip>
          <a:stretch>
            <a:fillRect/>
          </a:stretch>
        </p:blipFill>
        <p:spPr>
          <a:xfrm>
            <a:off x="4773975" y="2524325"/>
            <a:ext cx="3552900" cy="2508349"/>
          </a:xfrm>
          <a:prstGeom prst="rect">
            <a:avLst/>
          </a:prstGeom>
          <a:noFill/>
          <a:ln>
            <a:noFill/>
          </a:ln>
        </p:spPr>
      </p:pic>
      <p:sp>
        <p:nvSpPr>
          <p:cNvPr id="7" name="Google Shape;226;p36">
            <a:extLst>
              <a:ext uri="{FF2B5EF4-FFF2-40B4-BE49-F238E27FC236}">
                <a16:creationId xmlns:a16="http://schemas.microsoft.com/office/drawing/2014/main" id="{6D19652F-BDCC-D402-858E-5EE5B2709D7E}"/>
              </a:ext>
            </a:extLst>
          </p:cNvPr>
          <p:cNvSpPr txBox="1">
            <a:spLocks noGrp="1"/>
          </p:cNvSpPr>
          <p:nvPr>
            <p:ph type="title" idx="2"/>
          </p:nvPr>
        </p:nvSpPr>
        <p:spPr>
          <a:xfrm>
            <a:off x="357260" y="322543"/>
            <a:ext cx="819300" cy="77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p>
        </p:txBody>
      </p:sp>
    </p:spTree>
    <p:extLst>
      <p:ext uri="{BB962C8B-B14F-4D97-AF65-F5344CB8AC3E}">
        <p14:creationId xmlns:p14="http://schemas.microsoft.com/office/powerpoint/2010/main" val="3898034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p:txBody>
          <a:bodyPr/>
          <a:lstStyle/>
          <a:p>
            <a:r>
              <a:rPr lang="en-SG"/>
              <a:t>Overall</a:t>
            </a:r>
          </a:p>
        </p:txBody>
      </p:sp>
      <p:sp>
        <p:nvSpPr>
          <p:cNvPr id="11" name="Text Placeholder 10">
            <a:extLst>
              <a:ext uri="{FF2B5EF4-FFF2-40B4-BE49-F238E27FC236}">
                <a16:creationId xmlns:a16="http://schemas.microsoft.com/office/drawing/2014/main" id="{EA85B60C-E816-7000-3DB7-6B454EECC564}"/>
              </a:ext>
            </a:extLst>
          </p:cNvPr>
          <p:cNvSpPr>
            <a:spLocks noGrp="1"/>
          </p:cNvSpPr>
          <p:nvPr>
            <p:ph type="body" idx="1"/>
          </p:nvPr>
        </p:nvSpPr>
        <p:spPr/>
        <p:txBody>
          <a:bodyPr/>
          <a:lstStyle/>
          <a:p>
            <a:pPr marL="158750" indent="0">
              <a:buNone/>
            </a:pPr>
            <a:r>
              <a:rPr lang="en-US" sz="2400"/>
              <a:t>Singapore showed </a:t>
            </a:r>
          </a:p>
          <a:p>
            <a:pPr marL="444500" indent="-285750">
              <a:buFontTx/>
              <a:buChar char="-"/>
            </a:pPr>
            <a:r>
              <a:rPr lang="en-US" sz="2000"/>
              <a:t>For Energy per capita, </a:t>
            </a:r>
          </a:p>
          <a:p>
            <a:pPr marL="901700" lvl="1" indent="-285750">
              <a:buFontTx/>
              <a:buChar char="-"/>
            </a:pPr>
            <a:r>
              <a:rPr lang="en-US" sz="1600"/>
              <a:t>Enormous growth in energy per capita</a:t>
            </a:r>
          </a:p>
          <a:p>
            <a:pPr marL="444500" indent="-285750">
              <a:buFontTx/>
              <a:buChar char="-"/>
            </a:pPr>
            <a:r>
              <a:rPr lang="en-US" sz="2000"/>
              <a:t>For energy per GDP, </a:t>
            </a:r>
          </a:p>
          <a:p>
            <a:pPr marL="901700" lvl="1" indent="-285750">
              <a:buFontTx/>
              <a:buChar char="-"/>
            </a:pPr>
            <a:r>
              <a:rPr lang="en-US" sz="1600"/>
              <a:t>Highest value at the end of the period even though their decrease is the greatest </a:t>
            </a:r>
          </a:p>
        </p:txBody>
      </p:sp>
      <p:sp>
        <p:nvSpPr>
          <p:cNvPr id="28" name="TextBox 27">
            <a:extLst>
              <a:ext uri="{FF2B5EF4-FFF2-40B4-BE49-F238E27FC236}">
                <a16:creationId xmlns:a16="http://schemas.microsoft.com/office/drawing/2014/main" id="{CBB597A8-8D9B-FC50-F74E-3218FE992E72}"/>
              </a:ext>
            </a:extLst>
          </p:cNvPr>
          <p:cNvSpPr txBox="1"/>
          <p:nvPr/>
        </p:nvSpPr>
        <p:spPr>
          <a:xfrm>
            <a:off x="3667746" y="4491625"/>
            <a:ext cx="1808508" cy="338554"/>
          </a:xfrm>
          <a:prstGeom prst="rect">
            <a:avLst/>
          </a:prstGeom>
          <a:noFill/>
        </p:spPr>
        <p:txBody>
          <a:bodyPr wrap="none" rtlCol="0">
            <a:spAutoFit/>
          </a:bodyPr>
          <a:lstStyle/>
          <a:p>
            <a:r>
              <a:rPr lang="en-US" sz="1600">
                <a:solidFill>
                  <a:srgbClr val="FF0000"/>
                </a:solidFill>
                <a:latin typeface="Karla" pitchFamily="2" charset="77"/>
              </a:rPr>
              <a:t>Cause of Concern</a:t>
            </a:r>
          </a:p>
        </p:txBody>
      </p:sp>
      <p:pic>
        <p:nvPicPr>
          <p:cNvPr id="29" name="Picture 28">
            <a:extLst>
              <a:ext uri="{FF2B5EF4-FFF2-40B4-BE49-F238E27FC236}">
                <a16:creationId xmlns:a16="http://schemas.microsoft.com/office/drawing/2014/main" id="{7D79EC16-9A5B-D066-7F77-2B5B7E15244A}"/>
              </a:ext>
            </a:extLst>
          </p:cNvPr>
          <p:cNvPicPr>
            <a:picLocks noChangeAspect="1"/>
          </p:cNvPicPr>
          <p:nvPr/>
        </p:nvPicPr>
        <p:blipFill>
          <a:blip r:embed="rId2"/>
          <a:stretch>
            <a:fillRect/>
          </a:stretch>
        </p:blipFill>
        <p:spPr>
          <a:xfrm>
            <a:off x="4178357" y="3534105"/>
            <a:ext cx="787285" cy="787285"/>
          </a:xfrm>
          <a:prstGeom prst="rect">
            <a:avLst/>
          </a:prstGeom>
        </p:spPr>
      </p:pic>
      <p:cxnSp>
        <p:nvCxnSpPr>
          <p:cNvPr id="33" name="Curved Connector 32">
            <a:extLst>
              <a:ext uri="{FF2B5EF4-FFF2-40B4-BE49-F238E27FC236}">
                <a16:creationId xmlns:a16="http://schemas.microsoft.com/office/drawing/2014/main" id="{F9D9C6D4-832E-77C3-EE4E-C180CF3FAB51}"/>
              </a:ext>
            </a:extLst>
          </p:cNvPr>
          <p:cNvCxnSpPr>
            <a:cxnSpLocks/>
            <a:endCxn id="29" idx="1"/>
          </p:cNvCxnSpPr>
          <p:nvPr/>
        </p:nvCxnSpPr>
        <p:spPr>
          <a:xfrm>
            <a:off x="1300362" y="2128058"/>
            <a:ext cx="2877995" cy="1799690"/>
          </a:xfrm>
          <a:prstGeom prst="curvedConnector3">
            <a:avLst>
              <a:gd name="adj1" fmla="val -30874"/>
            </a:avLst>
          </a:prstGeom>
          <a:ln w="254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1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6B67-4EB5-453B-999D-1BE08B0D14FD}"/>
              </a:ext>
            </a:extLst>
          </p:cNvPr>
          <p:cNvSpPr>
            <a:spLocks noGrp="1"/>
          </p:cNvSpPr>
          <p:nvPr>
            <p:ph type="title"/>
          </p:nvPr>
        </p:nvSpPr>
        <p:spPr>
          <a:xfrm>
            <a:off x="345197" y="184014"/>
            <a:ext cx="7704000" cy="572700"/>
          </a:xfrm>
        </p:spPr>
        <p:txBody>
          <a:bodyPr/>
          <a:lstStyle/>
          <a:p>
            <a:r>
              <a:rPr lang="en-US"/>
              <a:t>Comparison of Energy Share</a:t>
            </a:r>
          </a:p>
        </p:txBody>
      </p:sp>
      <p:pic>
        <p:nvPicPr>
          <p:cNvPr id="4" name="Picture 3" descr="Chart, line chart&#10;&#10;Description automatically generated">
            <a:extLst>
              <a:ext uri="{FF2B5EF4-FFF2-40B4-BE49-F238E27FC236}">
                <a16:creationId xmlns:a16="http://schemas.microsoft.com/office/drawing/2014/main" id="{06263121-76A4-0AB5-09E2-418F8E79E2D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184200" y="1942267"/>
            <a:ext cx="2775600" cy="1162800"/>
          </a:xfrm>
          <a:prstGeom prst="rect">
            <a:avLst/>
          </a:prstGeom>
        </p:spPr>
      </p:pic>
      <p:pic>
        <p:nvPicPr>
          <p:cNvPr id="5" name="Picture 4" descr="Chart, line chart&#10;&#10;Description automatically generated">
            <a:extLst>
              <a:ext uri="{FF2B5EF4-FFF2-40B4-BE49-F238E27FC236}">
                <a16:creationId xmlns:a16="http://schemas.microsoft.com/office/drawing/2014/main" id="{07502A71-5E38-2B8A-0364-0A5453E4AB5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45197" y="3061648"/>
            <a:ext cx="2775600" cy="1162800"/>
          </a:xfrm>
          <a:prstGeom prst="rect">
            <a:avLst/>
          </a:prstGeom>
        </p:spPr>
      </p:pic>
      <p:pic>
        <p:nvPicPr>
          <p:cNvPr id="13" name="Picture 12" descr="Chart, line chart&#10;&#10;Description automatically generated">
            <a:extLst>
              <a:ext uri="{FF2B5EF4-FFF2-40B4-BE49-F238E27FC236}">
                <a16:creationId xmlns:a16="http://schemas.microsoft.com/office/drawing/2014/main" id="{649AE8BA-F55D-1B3E-FBF0-3393B5B777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197" y="780087"/>
            <a:ext cx="2775600" cy="1162181"/>
          </a:xfrm>
          <a:prstGeom prst="rect">
            <a:avLst/>
          </a:prstGeom>
        </p:spPr>
      </p:pic>
      <p:pic>
        <p:nvPicPr>
          <p:cNvPr id="14" name="Picture 13" descr="Chart, line chart&#10;&#10;Description automatically generated">
            <a:extLst>
              <a:ext uri="{FF2B5EF4-FFF2-40B4-BE49-F238E27FC236}">
                <a16:creationId xmlns:a16="http://schemas.microsoft.com/office/drawing/2014/main" id="{B0D44F56-6977-A578-6572-006F549BAAE0}"/>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023203" y="768090"/>
            <a:ext cx="2775600" cy="1162800"/>
          </a:xfrm>
          <a:prstGeom prst="rect">
            <a:avLst/>
          </a:prstGeom>
        </p:spPr>
      </p:pic>
      <p:pic>
        <p:nvPicPr>
          <p:cNvPr id="15" name="Picture 14" descr="Chart, line chart&#10;&#10;Description automatically generated">
            <a:extLst>
              <a:ext uri="{FF2B5EF4-FFF2-40B4-BE49-F238E27FC236}">
                <a16:creationId xmlns:a16="http://schemas.microsoft.com/office/drawing/2014/main" id="{D22854FC-0E1E-1103-4522-6D25E5797984}"/>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023203" y="3047774"/>
            <a:ext cx="2775600" cy="1162800"/>
          </a:xfrm>
          <a:prstGeom prst="rect">
            <a:avLst/>
          </a:prstGeom>
        </p:spPr>
      </p:pic>
      <p:sp>
        <p:nvSpPr>
          <p:cNvPr id="19" name="TextBox 18">
            <a:extLst>
              <a:ext uri="{FF2B5EF4-FFF2-40B4-BE49-F238E27FC236}">
                <a16:creationId xmlns:a16="http://schemas.microsoft.com/office/drawing/2014/main" id="{9984905D-10FB-A1DA-0FF3-E0A62646291A}"/>
              </a:ext>
            </a:extLst>
          </p:cNvPr>
          <p:cNvSpPr txBox="1"/>
          <p:nvPr/>
        </p:nvSpPr>
        <p:spPr>
          <a:xfrm>
            <a:off x="4042047" y="3105067"/>
            <a:ext cx="1059906" cy="307777"/>
          </a:xfrm>
          <a:prstGeom prst="rect">
            <a:avLst/>
          </a:prstGeom>
          <a:noFill/>
        </p:spPr>
        <p:txBody>
          <a:bodyPr wrap="none" rtlCol="0">
            <a:spAutoFit/>
          </a:bodyPr>
          <a:lstStyle/>
          <a:p>
            <a:r>
              <a:rPr lang="en-US" b="1"/>
              <a:t>Singapore</a:t>
            </a:r>
          </a:p>
        </p:txBody>
      </p:sp>
      <p:sp>
        <p:nvSpPr>
          <p:cNvPr id="20" name="TextBox 19">
            <a:extLst>
              <a:ext uri="{FF2B5EF4-FFF2-40B4-BE49-F238E27FC236}">
                <a16:creationId xmlns:a16="http://schemas.microsoft.com/office/drawing/2014/main" id="{AF77BA3D-C875-2E46-F0AF-BDE5CCA3262B}"/>
              </a:ext>
            </a:extLst>
          </p:cNvPr>
          <p:cNvSpPr txBox="1"/>
          <p:nvPr/>
        </p:nvSpPr>
        <p:spPr>
          <a:xfrm>
            <a:off x="7045358" y="1942266"/>
            <a:ext cx="731290" cy="307777"/>
          </a:xfrm>
          <a:prstGeom prst="rect">
            <a:avLst/>
          </a:prstGeom>
          <a:noFill/>
        </p:spPr>
        <p:txBody>
          <a:bodyPr wrap="none" rtlCol="0">
            <a:spAutoFit/>
          </a:bodyPr>
          <a:lstStyle/>
          <a:p>
            <a:r>
              <a:rPr lang="en-US"/>
              <a:t>Ireland</a:t>
            </a:r>
          </a:p>
        </p:txBody>
      </p:sp>
      <p:sp>
        <p:nvSpPr>
          <p:cNvPr id="23" name="TextBox 22">
            <a:extLst>
              <a:ext uri="{FF2B5EF4-FFF2-40B4-BE49-F238E27FC236}">
                <a16:creationId xmlns:a16="http://schemas.microsoft.com/office/drawing/2014/main" id="{F78CC064-D4A2-005C-CB2C-C6A0308BD979}"/>
              </a:ext>
            </a:extLst>
          </p:cNvPr>
          <p:cNvSpPr txBox="1"/>
          <p:nvPr/>
        </p:nvSpPr>
        <p:spPr>
          <a:xfrm>
            <a:off x="6788916" y="4221521"/>
            <a:ext cx="1260281" cy="307777"/>
          </a:xfrm>
          <a:prstGeom prst="rect">
            <a:avLst/>
          </a:prstGeom>
          <a:noFill/>
        </p:spPr>
        <p:txBody>
          <a:bodyPr wrap="none" rtlCol="0">
            <a:spAutoFit/>
          </a:bodyPr>
          <a:lstStyle/>
          <a:p>
            <a:r>
              <a:rPr lang="en-US"/>
              <a:t>United States</a:t>
            </a:r>
          </a:p>
        </p:txBody>
      </p:sp>
      <p:sp>
        <p:nvSpPr>
          <p:cNvPr id="24" name="TextBox 23">
            <a:extLst>
              <a:ext uri="{FF2B5EF4-FFF2-40B4-BE49-F238E27FC236}">
                <a16:creationId xmlns:a16="http://schemas.microsoft.com/office/drawing/2014/main" id="{F16AC42E-6E7B-F0E7-C3C9-5026BFDAE66D}"/>
              </a:ext>
            </a:extLst>
          </p:cNvPr>
          <p:cNvSpPr txBox="1"/>
          <p:nvPr/>
        </p:nvSpPr>
        <p:spPr>
          <a:xfrm>
            <a:off x="1442311" y="1958816"/>
            <a:ext cx="562975" cy="307777"/>
          </a:xfrm>
          <a:prstGeom prst="rect">
            <a:avLst/>
          </a:prstGeom>
          <a:noFill/>
        </p:spPr>
        <p:txBody>
          <a:bodyPr wrap="none" rtlCol="0">
            <a:spAutoFit/>
          </a:bodyPr>
          <a:lstStyle/>
          <a:p>
            <a:r>
              <a:rPr lang="en-US"/>
              <a:t>Peru</a:t>
            </a:r>
          </a:p>
        </p:txBody>
      </p:sp>
      <p:sp>
        <p:nvSpPr>
          <p:cNvPr id="25" name="TextBox 24">
            <a:extLst>
              <a:ext uri="{FF2B5EF4-FFF2-40B4-BE49-F238E27FC236}">
                <a16:creationId xmlns:a16="http://schemas.microsoft.com/office/drawing/2014/main" id="{6A6CB962-9C43-98AC-DA14-19FCBA797024}"/>
              </a:ext>
            </a:extLst>
          </p:cNvPr>
          <p:cNvSpPr txBox="1"/>
          <p:nvPr/>
        </p:nvSpPr>
        <p:spPr>
          <a:xfrm>
            <a:off x="1172587" y="4265508"/>
            <a:ext cx="1120820" cy="307777"/>
          </a:xfrm>
          <a:prstGeom prst="rect">
            <a:avLst/>
          </a:prstGeom>
          <a:noFill/>
        </p:spPr>
        <p:txBody>
          <a:bodyPr wrap="none" rtlCol="0">
            <a:spAutoFit/>
          </a:bodyPr>
          <a:lstStyle/>
          <a:p>
            <a:r>
              <a:rPr lang="en-US"/>
              <a:t>Kazakhstan</a:t>
            </a:r>
          </a:p>
        </p:txBody>
      </p:sp>
    </p:spTree>
    <p:extLst>
      <p:ext uri="{BB962C8B-B14F-4D97-AF65-F5344CB8AC3E}">
        <p14:creationId xmlns:p14="http://schemas.microsoft.com/office/powerpoint/2010/main" val="1415747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6B67-4EB5-453B-999D-1BE08B0D14FD}"/>
              </a:ext>
            </a:extLst>
          </p:cNvPr>
          <p:cNvSpPr>
            <a:spLocks noGrp="1"/>
          </p:cNvSpPr>
          <p:nvPr>
            <p:ph type="title"/>
          </p:nvPr>
        </p:nvSpPr>
        <p:spPr>
          <a:xfrm>
            <a:off x="345197" y="184014"/>
            <a:ext cx="7704000" cy="572700"/>
          </a:xfrm>
        </p:spPr>
        <p:txBody>
          <a:bodyPr/>
          <a:lstStyle/>
          <a:p>
            <a:r>
              <a:rPr lang="en-US"/>
              <a:t>Insights</a:t>
            </a:r>
          </a:p>
        </p:txBody>
      </p:sp>
      <p:pic>
        <p:nvPicPr>
          <p:cNvPr id="5" name="Picture 4">
            <a:extLst>
              <a:ext uri="{FF2B5EF4-FFF2-40B4-BE49-F238E27FC236}">
                <a16:creationId xmlns:a16="http://schemas.microsoft.com/office/drawing/2014/main" id="{0A65CC05-BE50-1726-479C-99CC862E5F55}"/>
              </a:ext>
            </a:extLst>
          </p:cNvPr>
          <p:cNvPicPr>
            <a:picLocks noChangeAspect="1"/>
          </p:cNvPicPr>
          <p:nvPr/>
        </p:nvPicPr>
        <p:blipFill>
          <a:blip r:embed="rId2"/>
          <a:stretch>
            <a:fillRect/>
          </a:stretch>
        </p:blipFill>
        <p:spPr>
          <a:xfrm>
            <a:off x="1442270" y="3134130"/>
            <a:ext cx="1397000" cy="1397000"/>
          </a:xfrm>
          <a:prstGeom prst="rect">
            <a:avLst/>
          </a:prstGeom>
        </p:spPr>
      </p:pic>
      <p:pic>
        <p:nvPicPr>
          <p:cNvPr id="7" name="Picture 6">
            <a:extLst>
              <a:ext uri="{FF2B5EF4-FFF2-40B4-BE49-F238E27FC236}">
                <a16:creationId xmlns:a16="http://schemas.microsoft.com/office/drawing/2014/main" id="{0F543A29-7F44-ABD1-28EB-30AFB72DD53F}"/>
              </a:ext>
            </a:extLst>
          </p:cNvPr>
          <p:cNvPicPr>
            <a:picLocks noChangeAspect="1"/>
          </p:cNvPicPr>
          <p:nvPr/>
        </p:nvPicPr>
        <p:blipFill>
          <a:blip r:embed="rId3"/>
          <a:stretch>
            <a:fillRect/>
          </a:stretch>
        </p:blipFill>
        <p:spPr>
          <a:xfrm>
            <a:off x="3693349" y="3134130"/>
            <a:ext cx="1397000" cy="1397000"/>
          </a:xfrm>
          <a:prstGeom prst="rect">
            <a:avLst/>
          </a:prstGeom>
        </p:spPr>
      </p:pic>
      <p:sp>
        <p:nvSpPr>
          <p:cNvPr id="10" name="L-shape 9">
            <a:extLst>
              <a:ext uri="{FF2B5EF4-FFF2-40B4-BE49-F238E27FC236}">
                <a16:creationId xmlns:a16="http://schemas.microsoft.com/office/drawing/2014/main" id="{15F100CC-75A6-7A0B-5A36-35F2F1AE11B5}"/>
              </a:ext>
            </a:extLst>
          </p:cNvPr>
          <p:cNvSpPr/>
          <p:nvPr/>
        </p:nvSpPr>
        <p:spPr>
          <a:xfrm rot="2905089">
            <a:off x="3015701" y="3465088"/>
            <a:ext cx="861043" cy="858869"/>
          </a:xfrm>
          <a:prstGeom prst="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hart, line chart&#10;&#10;Description automatically generated">
            <a:extLst>
              <a:ext uri="{FF2B5EF4-FFF2-40B4-BE49-F238E27FC236}">
                <a16:creationId xmlns:a16="http://schemas.microsoft.com/office/drawing/2014/main" id="{86727D44-FB53-A5BE-3A31-1E04AD754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770" y="924223"/>
            <a:ext cx="4509161" cy="1889052"/>
          </a:xfrm>
          <a:prstGeom prst="rect">
            <a:avLst/>
          </a:prstGeom>
        </p:spPr>
      </p:pic>
    </p:spTree>
    <p:extLst>
      <p:ext uri="{BB962C8B-B14F-4D97-AF65-F5344CB8AC3E}">
        <p14:creationId xmlns:p14="http://schemas.microsoft.com/office/powerpoint/2010/main" val="539448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6B67-4EB5-453B-999D-1BE08B0D14FD}"/>
              </a:ext>
            </a:extLst>
          </p:cNvPr>
          <p:cNvSpPr>
            <a:spLocks noGrp="1"/>
          </p:cNvSpPr>
          <p:nvPr>
            <p:ph type="title"/>
          </p:nvPr>
        </p:nvSpPr>
        <p:spPr>
          <a:xfrm>
            <a:off x="345197" y="184014"/>
            <a:ext cx="7704000" cy="572700"/>
          </a:xfrm>
        </p:spPr>
        <p:txBody>
          <a:bodyPr/>
          <a:lstStyle/>
          <a:p>
            <a:r>
              <a:rPr lang="en-US"/>
              <a:t>Insights</a:t>
            </a:r>
          </a:p>
        </p:txBody>
      </p:sp>
      <p:pic>
        <p:nvPicPr>
          <p:cNvPr id="5" name="Picture 4">
            <a:extLst>
              <a:ext uri="{FF2B5EF4-FFF2-40B4-BE49-F238E27FC236}">
                <a16:creationId xmlns:a16="http://schemas.microsoft.com/office/drawing/2014/main" id="{0A65CC05-BE50-1726-479C-99CC862E5F55}"/>
              </a:ext>
            </a:extLst>
          </p:cNvPr>
          <p:cNvPicPr>
            <a:picLocks noChangeAspect="1"/>
          </p:cNvPicPr>
          <p:nvPr/>
        </p:nvPicPr>
        <p:blipFill>
          <a:blip r:embed="rId2"/>
          <a:stretch>
            <a:fillRect/>
          </a:stretch>
        </p:blipFill>
        <p:spPr>
          <a:xfrm>
            <a:off x="1442270" y="3134130"/>
            <a:ext cx="1397000" cy="1397000"/>
          </a:xfrm>
          <a:prstGeom prst="rect">
            <a:avLst/>
          </a:prstGeom>
        </p:spPr>
      </p:pic>
      <p:pic>
        <p:nvPicPr>
          <p:cNvPr id="7" name="Picture 6">
            <a:extLst>
              <a:ext uri="{FF2B5EF4-FFF2-40B4-BE49-F238E27FC236}">
                <a16:creationId xmlns:a16="http://schemas.microsoft.com/office/drawing/2014/main" id="{0F543A29-7F44-ABD1-28EB-30AFB72DD53F}"/>
              </a:ext>
            </a:extLst>
          </p:cNvPr>
          <p:cNvPicPr>
            <a:picLocks noChangeAspect="1"/>
          </p:cNvPicPr>
          <p:nvPr/>
        </p:nvPicPr>
        <p:blipFill>
          <a:blip r:embed="rId3"/>
          <a:stretch>
            <a:fillRect/>
          </a:stretch>
        </p:blipFill>
        <p:spPr>
          <a:xfrm>
            <a:off x="3693349" y="3134130"/>
            <a:ext cx="1397000" cy="1397000"/>
          </a:xfrm>
          <a:prstGeom prst="rect">
            <a:avLst/>
          </a:prstGeom>
        </p:spPr>
      </p:pic>
      <p:pic>
        <p:nvPicPr>
          <p:cNvPr id="8" name="Picture 7">
            <a:extLst>
              <a:ext uri="{FF2B5EF4-FFF2-40B4-BE49-F238E27FC236}">
                <a16:creationId xmlns:a16="http://schemas.microsoft.com/office/drawing/2014/main" id="{B0FA2FB9-6965-66A1-A02E-8B5F6919DDF9}"/>
              </a:ext>
            </a:extLst>
          </p:cNvPr>
          <p:cNvPicPr>
            <a:picLocks noChangeAspect="1"/>
          </p:cNvPicPr>
          <p:nvPr/>
        </p:nvPicPr>
        <p:blipFill>
          <a:blip r:embed="rId4"/>
          <a:stretch>
            <a:fillRect/>
          </a:stretch>
        </p:blipFill>
        <p:spPr>
          <a:xfrm>
            <a:off x="5944428" y="3092047"/>
            <a:ext cx="1409520" cy="1409520"/>
          </a:xfrm>
          <a:prstGeom prst="rect">
            <a:avLst/>
          </a:prstGeom>
        </p:spPr>
      </p:pic>
      <p:sp>
        <p:nvSpPr>
          <p:cNvPr id="10" name="L-shape 9">
            <a:extLst>
              <a:ext uri="{FF2B5EF4-FFF2-40B4-BE49-F238E27FC236}">
                <a16:creationId xmlns:a16="http://schemas.microsoft.com/office/drawing/2014/main" id="{15F100CC-75A6-7A0B-5A36-35F2F1AE11B5}"/>
              </a:ext>
            </a:extLst>
          </p:cNvPr>
          <p:cNvSpPr/>
          <p:nvPr/>
        </p:nvSpPr>
        <p:spPr>
          <a:xfrm rot="2905089">
            <a:off x="3015701" y="3465088"/>
            <a:ext cx="861043" cy="858869"/>
          </a:xfrm>
          <a:prstGeom prst="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shape 10">
            <a:extLst>
              <a:ext uri="{FF2B5EF4-FFF2-40B4-BE49-F238E27FC236}">
                <a16:creationId xmlns:a16="http://schemas.microsoft.com/office/drawing/2014/main" id="{2C8E74D1-26AA-9E32-4F87-A398BBECF275}"/>
              </a:ext>
            </a:extLst>
          </p:cNvPr>
          <p:cNvSpPr/>
          <p:nvPr/>
        </p:nvSpPr>
        <p:spPr>
          <a:xfrm rot="2905089">
            <a:off x="5083687" y="3403195"/>
            <a:ext cx="861043" cy="858869"/>
          </a:xfrm>
          <a:prstGeom prst="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hart, line chart&#10;&#10;Description automatically generated">
            <a:extLst>
              <a:ext uri="{FF2B5EF4-FFF2-40B4-BE49-F238E27FC236}">
                <a16:creationId xmlns:a16="http://schemas.microsoft.com/office/drawing/2014/main" id="{86727D44-FB53-A5BE-3A31-1E04AD754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0770" y="924223"/>
            <a:ext cx="4509161" cy="1889052"/>
          </a:xfrm>
          <a:prstGeom prst="rect">
            <a:avLst/>
          </a:prstGeom>
        </p:spPr>
      </p:pic>
    </p:spTree>
    <p:extLst>
      <p:ext uri="{BB962C8B-B14F-4D97-AF65-F5344CB8AC3E}">
        <p14:creationId xmlns:p14="http://schemas.microsoft.com/office/powerpoint/2010/main" val="243289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6B67-4EB5-453B-999D-1BE08B0D14FD}"/>
              </a:ext>
            </a:extLst>
          </p:cNvPr>
          <p:cNvSpPr>
            <a:spLocks noGrp="1"/>
          </p:cNvSpPr>
          <p:nvPr>
            <p:ph type="title"/>
          </p:nvPr>
        </p:nvSpPr>
        <p:spPr>
          <a:xfrm>
            <a:off x="345197" y="184014"/>
            <a:ext cx="7704000" cy="572700"/>
          </a:xfrm>
        </p:spPr>
        <p:txBody>
          <a:bodyPr/>
          <a:lstStyle/>
          <a:p>
            <a:r>
              <a:rPr lang="en-US"/>
              <a:t>Food for Thought</a:t>
            </a:r>
          </a:p>
        </p:txBody>
      </p:sp>
      <p:pic>
        <p:nvPicPr>
          <p:cNvPr id="5" name="Picture 4">
            <a:extLst>
              <a:ext uri="{FF2B5EF4-FFF2-40B4-BE49-F238E27FC236}">
                <a16:creationId xmlns:a16="http://schemas.microsoft.com/office/drawing/2014/main" id="{0A65CC05-BE50-1726-479C-99CC862E5F55}"/>
              </a:ext>
            </a:extLst>
          </p:cNvPr>
          <p:cNvPicPr>
            <a:picLocks noChangeAspect="1"/>
          </p:cNvPicPr>
          <p:nvPr/>
        </p:nvPicPr>
        <p:blipFill>
          <a:blip r:embed="rId2"/>
          <a:stretch>
            <a:fillRect/>
          </a:stretch>
        </p:blipFill>
        <p:spPr>
          <a:xfrm>
            <a:off x="1459523" y="2225477"/>
            <a:ext cx="1397000" cy="1397000"/>
          </a:xfrm>
          <a:prstGeom prst="rect">
            <a:avLst/>
          </a:prstGeom>
        </p:spPr>
      </p:pic>
      <p:pic>
        <p:nvPicPr>
          <p:cNvPr id="7" name="Picture 6">
            <a:extLst>
              <a:ext uri="{FF2B5EF4-FFF2-40B4-BE49-F238E27FC236}">
                <a16:creationId xmlns:a16="http://schemas.microsoft.com/office/drawing/2014/main" id="{0F543A29-7F44-ABD1-28EB-30AFB72DD53F}"/>
              </a:ext>
            </a:extLst>
          </p:cNvPr>
          <p:cNvPicPr>
            <a:picLocks noChangeAspect="1"/>
          </p:cNvPicPr>
          <p:nvPr/>
        </p:nvPicPr>
        <p:blipFill>
          <a:blip r:embed="rId3"/>
          <a:stretch>
            <a:fillRect/>
          </a:stretch>
        </p:blipFill>
        <p:spPr>
          <a:xfrm>
            <a:off x="3710602" y="2225477"/>
            <a:ext cx="1397000" cy="1397000"/>
          </a:xfrm>
          <a:prstGeom prst="rect">
            <a:avLst/>
          </a:prstGeom>
        </p:spPr>
      </p:pic>
      <p:pic>
        <p:nvPicPr>
          <p:cNvPr id="8" name="Picture 7">
            <a:extLst>
              <a:ext uri="{FF2B5EF4-FFF2-40B4-BE49-F238E27FC236}">
                <a16:creationId xmlns:a16="http://schemas.microsoft.com/office/drawing/2014/main" id="{B0FA2FB9-6965-66A1-A02E-8B5F6919DDF9}"/>
              </a:ext>
            </a:extLst>
          </p:cNvPr>
          <p:cNvPicPr>
            <a:picLocks noChangeAspect="1"/>
          </p:cNvPicPr>
          <p:nvPr/>
        </p:nvPicPr>
        <p:blipFill>
          <a:blip r:embed="rId4"/>
          <a:stretch>
            <a:fillRect/>
          </a:stretch>
        </p:blipFill>
        <p:spPr>
          <a:xfrm>
            <a:off x="5961681" y="2183394"/>
            <a:ext cx="1409520" cy="1409520"/>
          </a:xfrm>
          <a:prstGeom prst="rect">
            <a:avLst/>
          </a:prstGeom>
        </p:spPr>
      </p:pic>
      <p:sp>
        <p:nvSpPr>
          <p:cNvPr id="10" name="L-shape 9">
            <a:extLst>
              <a:ext uri="{FF2B5EF4-FFF2-40B4-BE49-F238E27FC236}">
                <a16:creationId xmlns:a16="http://schemas.microsoft.com/office/drawing/2014/main" id="{15F100CC-75A6-7A0B-5A36-35F2F1AE11B5}"/>
              </a:ext>
            </a:extLst>
          </p:cNvPr>
          <p:cNvSpPr/>
          <p:nvPr/>
        </p:nvSpPr>
        <p:spPr>
          <a:xfrm rot="2905089">
            <a:off x="3032954" y="2556435"/>
            <a:ext cx="861043" cy="858869"/>
          </a:xfrm>
          <a:prstGeom prst="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shape 10">
            <a:extLst>
              <a:ext uri="{FF2B5EF4-FFF2-40B4-BE49-F238E27FC236}">
                <a16:creationId xmlns:a16="http://schemas.microsoft.com/office/drawing/2014/main" id="{2C8E74D1-26AA-9E32-4F87-A398BBECF275}"/>
              </a:ext>
            </a:extLst>
          </p:cNvPr>
          <p:cNvSpPr/>
          <p:nvPr/>
        </p:nvSpPr>
        <p:spPr>
          <a:xfrm rot="2905089">
            <a:off x="5100940" y="2494542"/>
            <a:ext cx="861043" cy="858869"/>
          </a:xfrm>
          <a:prstGeom prst="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00611FA-A1DC-F4E3-DB84-7477170AAF24}"/>
              </a:ext>
            </a:extLst>
          </p:cNvPr>
          <p:cNvSpPr/>
          <p:nvPr/>
        </p:nvSpPr>
        <p:spPr>
          <a:xfrm>
            <a:off x="0" y="756715"/>
            <a:ext cx="9144000" cy="4202772"/>
          </a:xfrm>
          <a:prstGeom prst="rect">
            <a:avLst/>
          </a:prstGeom>
          <a:solidFill>
            <a:srgbClr val="C38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CF61D61-AA76-4E07-B011-D1D533D7A9D0}"/>
              </a:ext>
            </a:extLst>
          </p:cNvPr>
          <p:cNvSpPr/>
          <p:nvPr/>
        </p:nvSpPr>
        <p:spPr>
          <a:xfrm>
            <a:off x="1" y="1972524"/>
            <a:ext cx="9144000" cy="16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5000"/>
              </a:lnSpc>
            </a:pPr>
            <a:r>
              <a:rPr lang="en-SG" sz="2000">
                <a:effectLst/>
                <a:latin typeface="Open Sans" panose="020B0606030504020204" pitchFamily="34" charset="0"/>
                <a:ea typeface="Open Sans" panose="020B0606030504020204" pitchFamily="34" charset="0"/>
                <a:cs typeface="Open Sans" panose="020B0606030504020204" pitchFamily="34" charset="0"/>
              </a:rPr>
              <a:t>"</a:t>
            </a:r>
            <a:r>
              <a:rPr lang="en-SG" sz="2000" b="1">
                <a:effectLst/>
                <a:latin typeface="Open Sans" panose="020B0606030504020204" pitchFamily="34" charset="0"/>
                <a:ea typeface="Open Sans" panose="020B0606030504020204" pitchFamily="34" charset="0"/>
                <a:cs typeface="Open Sans" panose="020B0606030504020204" pitchFamily="34" charset="0"/>
              </a:rPr>
              <a:t>Why</a:t>
            </a:r>
            <a:r>
              <a:rPr lang="en-SG" sz="2000">
                <a:effectLst/>
                <a:latin typeface="Open Sans" panose="020B0606030504020204" pitchFamily="34" charset="0"/>
                <a:ea typeface="Open Sans" panose="020B0606030504020204" pitchFamily="34" charset="0"/>
                <a:cs typeface="Open Sans" panose="020B0606030504020204" pitchFamily="34" charset="0"/>
              </a:rPr>
              <a:t> and </a:t>
            </a:r>
            <a:r>
              <a:rPr lang="en-SG" sz="2000" b="1">
                <a:effectLst/>
                <a:latin typeface="Open Sans" panose="020B0606030504020204" pitchFamily="34" charset="0"/>
                <a:ea typeface="Open Sans" panose="020B0606030504020204" pitchFamily="34" charset="0"/>
                <a:cs typeface="Open Sans" panose="020B0606030504020204" pitchFamily="34" charset="0"/>
              </a:rPr>
              <a:t>how</a:t>
            </a:r>
            <a:r>
              <a:rPr lang="en-SG" sz="2000">
                <a:effectLst/>
                <a:latin typeface="Open Sans" panose="020B0606030504020204" pitchFamily="34" charset="0"/>
                <a:ea typeface="Open Sans" panose="020B0606030504020204" pitchFamily="34" charset="0"/>
                <a:cs typeface="Open Sans" panose="020B0606030504020204" pitchFamily="34" charset="0"/>
              </a:rPr>
              <a:t> should Singapore change to cleaner forms of energy?"</a:t>
            </a:r>
            <a:endParaRPr lang="en-SG" sz="240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7083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cxnSp>
        <p:nvCxnSpPr>
          <p:cNvPr id="224" name="Google Shape;224;p36"/>
          <p:cNvCxnSpPr/>
          <p:nvPr/>
        </p:nvCxnSpPr>
        <p:spPr>
          <a:xfrm>
            <a:off x="0" y="3285925"/>
            <a:ext cx="6471300" cy="0"/>
          </a:xfrm>
          <a:prstGeom prst="straightConnector1">
            <a:avLst/>
          </a:prstGeom>
          <a:noFill/>
          <a:ln w="19050" cap="flat" cmpd="sng">
            <a:solidFill>
              <a:schemeClr val="accent3"/>
            </a:solidFill>
            <a:prstDash val="solid"/>
            <a:round/>
            <a:headEnd type="none" w="med" len="med"/>
            <a:tailEnd type="none" w="med" len="med"/>
          </a:ln>
        </p:spPr>
      </p:cxnSp>
      <p:sp>
        <p:nvSpPr>
          <p:cNvPr id="225" name="Google Shape;225;p36"/>
          <p:cNvSpPr txBox="1">
            <a:spLocks noGrp="1"/>
          </p:cNvSpPr>
          <p:nvPr>
            <p:ph type="title"/>
          </p:nvPr>
        </p:nvSpPr>
        <p:spPr>
          <a:xfrm>
            <a:off x="1271100" y="1430950"/>
            <a:ext cx="3723000" cy="1723800"/>
          </a:xfrm>
          <a:prstGeom prst="rect">
            <a:avLst/>
          </a:prstGeom>
        </p:spPr>
        <p:txBody>
          <a:bodyPr spcFirstLastPara="1" wrap="square" lIns="91425" tIns="91425" rIns="91425" bIns="91425" anchor="ctr" anchorCtr="0">
            <a:noAutofit/>
          </a:bodyPr>
          <a:lstStyle/>
          <a:p>
            <a:r>
              <a:rPr lang="en" sz="2800" b="0"/>
              <a:t>Can renewable energy adequately power continued economic growth?</a:t>
            </a:r>
            <a:endParaRPr lang="en-US" sz="2800"/>
          </a:p>
        </p:txBody>
      </p:sp>
      <p:sp>
        <p:nvSpPr>
          <p:cNvPr id="226" name="Google Shape;226;p36"/>
          <p:cNvSpPr txBox="1">
            <a:spLocks noGrp="1"/>
          </p:cNvSpPr>
          <p:nvPr>
            <p:ph type="title" idx="2"/>
          </p:nvPr>
        </p:nvSpPr>
        <p:spPr>
          <a:xfrm>
            <a:off x="368043" y="333326"/>
            <a:ext cx="819300" cy="77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27" name="Google Shape;227;p36"/>
          <p:cNvSpPr txBox="1">
            <a:spLocks noGrp="1"/>
          </p:cNvSpPr>
          <p:nvPr>
            <p:ph type="subTitle" idx="1"/>
          </p:nvPr>
        </p:nvSpPr>
        <p:spPr>
          <a:xfrm>
            <a:off x="1271100" y="4071274"/>
            <a:ext cx="2709000" cy="738900"/>
          </a:xfrm>
          <a:prstGeom prst="rect">
            <a:avLst/>
          </a:prstGeom>
        </p:spPr>
        <p:txBody>
          <a:bodyPr spcFirstLastPara="1" wrap="square" lIns="91425" tIns="91425" rIns="91425" bIns="91425" anchor="t" anchorCtr="0">
            <a:noAutofit/>
          </a:bodyPr>
          <a:lstStyle/>
          <a:p>
            <a:pPr marL="0" indent="0"/>
            <a:r>
              <a:rPr lang="en"/>
              <a:t>Guo Chenrui U2120138F</a:t>
            </a:r>
            <a:endParaRPr lang="en-US"/>
          </a:p>
        </p:txBody>
      </p:sp>
      <p:pic>
        <p:nvPicPr>
          <p:cNvPr id="10" name="Picture 9">
            <a:extLst>
              <a:ext uri="{FF2B5EF4-FFF2-40B4-BE49-F238E27FC236}">
                <a16:creationId xmlns:a16="http://schemas.microsoft.com/office/drawing/2014/main" id="{790EE43D-038A-8496-39D6-8D526AB2E2A8}"/>
              </a:ext>
            </a:extLst>
          </p:cNvPr>
          <p:cNvPicPr>
            <a:picLocks noChangeAspect="1"/>
          </p:cNvPicPr>
          <p:nvPr/>
        </p:nvPicPr>
        <p:blipFill>
          <a:blip r:embed="rId3"/>
          <a:stretch>
            <a:fillRect/>
          </a:stretch>
        </p:blipFill>
        <p:spPr>
          <a:xfrm>
            <a:off x="5406610" y="1244040"/>
            <a:ext cx="3139247" cy="2530140"/>
          </a:xfrm>
          <a:prstGeom prst="rect">
            <a:avLst/>
          </a:prstGeom>
        </p:spPr>
      </p:pic>
    </p:spTree>
    <p:extLst>
      <p:ext uri="{BB962C8B-B14F-4D97-AF65-F5344CB8AC3E}">
        <p14:creationId xmlns:p14="http://schemas.microsoft.com/office/powerpoint/2010/main" val="327379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p:txBody>
          <a:bodyPr/>
          <a:lstStyle/>
          <a:p>
            <a:r>
              <a:rPr lang="en-SG"/>
              <a:t>Interpretations</a:t>
            </a:r>
          </a:p>
        </p:txBody>
      </p:sp>
      <p:sp>
        <p:nvSpPr>
          <p:cNvPr id="4" name="Rectangle: Rounded Corners 3">
            <a:extLst>
              <a:ext uri="{FF2B5EF4-FFF2-40B4-BE49-F238E27FC236}">
                <a16:creationId xmlns:a16="http://schemas.microsoft.com/office/drawing/2014/main" id="{C1D01081-630A-702D-7A41-1A70E979F081}"/>
              </a:ext>
            </a:extLst>
          </p:cNvPr>
          <p:cNvSpPr/>
          <p:nvPr/>
        </p:nvSpPr>
        <p:spPr>
          <a:xfrm>
            <a:off x="893774" y="1359228"/>
            <a:ext cx="2640073" cy="983152"/>
          </a:xfrm>
          <a:prstGeom prst="roundRect">
            <a:avLst/>
          </a:prstGeom>
          <a:solidFill>
            <a:srgbClr val="F3A92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a:t>Renewable Energy</a:t>
            </a:r>
          </a:p>
        </p:txBody>
      </p:sp>
      <p:sp>
        <p:nvSpPr>
          <p:cNvPr id="5" name="Rectangle: Rounded Corners 4">
            <a:extLst>
              <a:ext uri="{FF2B5EF4-FFF2-40B4-BE49-F238E27FC236}">
                <a16:creationId xmlns:a16="http://schemas.microsoft.com/office/drawing/2014/main" id="{A1D1A456-EEDC-5ACE-A07D-32D88CF82B39}"/>
              </a:ext>
            </a:extLst>
          </p:cNvPr>
          <p:cNvSpPr/>
          <p:nvPr/>
        </p:nvSpPr>
        <p:spPr>
          <a:xfrm>
            <a:off x="893774" y="2571750"/>
            <a:ext cx="2640073" cy="983152"/>
          </a:xfrm>
          <a:prstGeom prst="roundRect">
            <a:avLst/>
          </a:prstGeom>
          <a:solidFill>
            <a:srgbClr val="F3A92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a:t>Continued Economic Growth</a:t>
            </a:r>
          </a:p>
        </p:txBody>
      </p:sp>
      <p:sp>
        <p:nvSpPr>
          <p:cNvPr id="6" name="Rectangle: Rounded Corners 5">
            <a:extLst>
              <a:ext uri="{FF2B5EF4-FFF2-40B4-BE49-F238E27FC236}">
                <a16:creationId xmlns:a16="http://schemas.microsoft.com/office/drawing/2014/main" id="{67EE9932-8076-96A8-E6DD-A455BA7FC127}"/>
              </a:ext>
            </a:extLst>
          </p:cNvPr>
          <p:cNvSpPr/>
          <p:nvPr/>
        </p:nvSpPr>
        <p:spPr>
          <a:xfrm>
            <a:off x="880023" y="3784272"/>
            <a:ext cx="2640073" cy="983152"/>
          </a:xfrm>
          <a:prstGeom prst="roundRect">
            <a:avLst/>
          </a:prstGeom>
          <a:solidFill>
            <a:srgbClr val="F3A92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a:t>Adequately Power</a:t>
            </a:r>
          </a:p>
        </p:txBody>
      </p:sp>
      <p:sp>
        <p:nvSpPr>
          <p:cNvPr id="7" name="Rectangle: Rounded Corners 6">
            <a:extLst>
              <a:ext uri="{FF2B5EF4-FFF2-40B4-BE49-F238E27FC236}">
                <a16:creationId xmlns:a16="http://schemas.microsoft.com/office/drawing/2014/main" id="{91C1D33B-AC9C-AB00-1CC3-BD811513CD24}"/>
              </a:ext>
            </a:extLst>
          </p:cNvPr>
          <p:cNvSpPr/>
          <p:nvPr/>
        </p:nvSpPr>
        <p:spPr>
          <a:xfrm>
            <a:off x="3734372" y="1359228"/>
            <a:ext cx="4515854" cy="9831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SG" sz="1100"/>
              <a:t>Derived from natural sources that are replenished faster than they are consumed</a:t>
            </a:r>
          </a:p>
          <a:p>
            <a:pPr marL="285750" indent="-285750">
              <a:buFont typeface="Arial" panose="020B0604020202020204" pitchFamily="34" charset="0"/>
              <a:buChar char="•"/>
            </a:pPr>
            <a:r>
              <a:rPr lang="en-SG" sz="1100"/>
              <a:t>Attributes: </a:t>
            </a:r>
            <a:r>
              <a:rPr lang="en-SG" sz="1100" err="1"/>
              <a:t>renewable_share_energy</a:t>
            </a:r>
            <a:r>
              <a:rPr lang="en-SG" sz="1100"/>
              <a:t> &amp; </a:t>
            </a:r>
            <a:r>
              <a:rPr lang="en-SG" sz="1100" err="1"/>
              <a:t>renewables_electricity</a:t>
            </a:r>
            <a:endParaRPr lang="en-SG" sz="1100"/>
          </a:p>
        </p:txBody>
      </p:sp>
      <p:sp>
        <p:nvSpPr>
          <p:cNvPr id="9" name="Rectangle: Rounded Corners 8">
            <a:extLst>
              <a:ext uri="{FF2B5EF4-FFF2-40B4-BE49-F238E27FC236}">
                <a16:creationId xmlns:a16="http://schemas.microsoft.com/office/drawing/2014/main" id="{5C254336-23CE-38DB-B8F8-D6AEFD9CFB5E}"/>
              </a:ext>
            </a:extLst>
          </p:cNvPr>
          <p:cNvSpPr/>
          <p:nvPr/>
        </p:nvSpPr>
        <p:spPr>
          <a:xfrm>
            <a:off x="3734371" y="2571750"/>
            <a:ext cx="4515853" cy="9831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SG" sz="1100"/>
              <a:t>Consistent increase in Gross Domestic Product (GDP) with time</a:t>
            </a:r>
          </a:p>
          <a:p>
            <a:pPr marL="285750" indent="-285750">
              <a:buFont typeface="Arial" panose="020B0604020202020204" pitchFamily="34" charset="0"/>
              <a:buChar char="•"/>
            </a:pPr>
            <a:r>
              <a:rPr lang="en-SG" sz="1100"/>
              <a:t>Attribute: GDP</a:t>
            </a:r>
          </a:p>
        </p:txBody>
      </p:sp>
      <p:sp>
        <p:nvSpPr>
          <p:cNvPr id="10" name="Rectangle: Rounded Corners 9">
            <a:extLst>
              <a:ext uri="{FF2B5EF4-FFF2-40B4-BE49-F238E27FC236}">
                <a16:creationId xmlns:a16="http://schemas.microsoft.com/office/drawing/2014/main" id="{23D96DCF-C232-87A0-8F44-1918A76F4421}"/>
              </a:ext>
            </a:extLst>
          </p:cNvPr>
          <p:cNvSpPr/>
          <p:nvPr/>
        </p:nvSpPr>
        <p:spPr>
          <a:xfrm>
            <a:off x="3734371" y="3784272"/>
            <a:ext cx="4515853" cy="9831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SG" sz="1100"/>
              <a:t>Relying exclusively on renewable sources to meet energy demands of a growing economy</a:t>
            </a:r>
          </a:p>
          <a:p>
            <a:pPr marL="285750" indent="-285750">
              <a:buFont typeface="Arial" panose="020B0604020202020204" pitchFamily="34" charset="0"/>
              <a:buChar char="•"/>
            </a:pPr>
            <a:r>
              <a:rPr lang="en-SG" sz="1100"/>
              <a:t>Eliminating the use of fossil fuels and other non-renewable energy sources</a:t>
            </a:r>
          </a:p>
        </p:txBody>
      </p:sp>
    </p:spTree>
    <p:extLst>
      <p:ext uri="{BB962C8B-B14F-4D97-AF65-F5344CB8AC3E}">
        <p14:creationId xmlns:p14="http://schemas.microsoft.com/office/powerpoint/2010/main" val="38915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anim calcmode="lin" valueType="num">
                                      <p:cBhvr>
                                        <p:cTn id="13" dur="250" fill="hold"/>
                                        <p:tgtEl>
                                          <p:spTgt spid="7"/>
                                        </p:tgtEl>
                                        <p:attrNameLst>
                                          <p:attrName>ppt_x</p:attrName>
                                        </p:attrNameLst>
                                      </p:cBhvr>
                                      <p:tavLst>
                                        <p:tav tm="0">
                                          <p:val>
                                            <p:strVal val="#ppt_x"/>
                                          </p:val>
                                        </p:tav>
                                        <p:tav tm="100000">
                                          <p:val>
                                            <p:strVal val="#ppt_x"/>
                                          </p:val>
                                        </p:tav>
                                      </p:tavLst>
                                    </p:anim>
                                    <p:anim calcmode="lin" valueType="num">
                                      <p:cBhvr>
                                        <p:cTn id="14"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anim calcmode="lin" valueType="num">
                                      <p:cBhvr>
                                        <p:cTn id="20" dur="250" fill="hold"/>
                                        <p:tgtEl>
                                          <p:spTgt spid="5"/>
                                        </p:tgtEl>
                                        <p:attrNameLst>
                                          <p:attrName>ppt_x</p:attrName>
                                        </p:attrNameLst>
                                      </p:cBhvr>
                                      <p:tavLst>
                                        <p:tav tm="0">
                                          <p:val>
                                            <p:strVal val="#ppt_x"/>
                                          </p:val>
                                        </p:tav>
                                        <p:tav tm="100000">
                                          <p:val>
                                            <p:strVal val="#ppt_x"/>
                                          </p:val>
                                        </p:tav>
                                      </p:tavLst>
                                    </p:anim>
                                    <p:anim calcmode="lin" valueType="num">
                                      <p:cBhvr>
                                        <p:cTn id="21" dur="25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anim calcmode="lin" valueType="num">
                                      <p:cBhvr>
                                        <p:cTn id="25" dur="250" fill="hold"/>
                                        <p:tgtEl>
                                          <p:spTgt spid="9"/>
                                        </p:tgtEl>
                                        <p:attrNameLst>
                                          <p:attrName>ppt_x</p:attrName>
                                        </p:attrNameLst>
                                      </p:cBhvr>
                                      <p:tavLst>
                                        <p:tav tm="0">
                                          <p:val>
                                            <p:strVal val="#ppt_x"/>
                                          </p:val>
                                        </p:tav>
                                        <p:tav tm="100000">
                                          <p:val>
                                            <p:strVal val="#ppt_x"/>
                                          </p:val>
                                        </p:tav>
                                      </p:tavLst>
                                    </p:anim>
                                    <p:anim calcmode="lin" valueType="num">
                                      <p:cBhvr>
                                        <p:cTn id="26"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anim calcmode="lin" valueType="num">
                                      <p:cBhvr>
                                        <p:cTn id="32" dur="250" fill="hold"/>
                                        <p:tgtEl>
                                          <p:spTgt spid="6"/>
                                        </p:tgtEl>
                                        <p:attrNameLst>
                                          <p:attrName>ppt_x</p:attrName>
                                        </p:attrNameLst>
                                      </p:cBhvr>
                                      <p:tavLst>
                                        <p:tav tm="0">
                                          <p:val>
                                            <p:strVal val="#ppt_x"/>
                                          </p:val>
                                        </p:tav>
                                        <p:tav tm="100000">
                                          <p:val>
                                            <p:strVal val="#ppt_x"/>
                                          </p:val>
                                        </p:tav>
                                      </p:tavLst>
                                    </p:anim>
                                    <p:anim calcmode="lin" valueType="num">
                                      <p:cBhvr>
                                        <p:cTn id="33" dur="25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anim calcmode="lin" valueType="num">
                                      <p:cBhvr>
                                        <p:cTn id="37" dur="250" fill="hold"/>
                                        <p:tgtEl>
                                          <p:spTgt spid="10"/>
                                        </p:tgtEl>
                                        <p:attrNameLst>
                                          <p:attrName>ppt_x</p:attrName>
                                        </p:attrNameLst>
                                      </p:cBhvr>
                                      <p:tavLst>
                                        <p:tav tm="0">
                                          <p:val>
                                            <p:strVal val="#ppt_x"/>
                                          </p:val>
                                        </p:tav>
                                        <p:tav tm="100000">
                                          <p:val>
                                            <p:strVal val="#ppt_x"/>
                                          </p:val>
                                        </p:tav>
                                      </p:tavLst>
                                    </p:anim>
                                    <p:anim calcmode="lin" valueType="num">
                                      <p:cBhvr>
                                        <p:cTn id="38"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02E3-AF0F-3FA2-6F0C-F5E3A442882A}"/>
              </a:ext>
            </a:extLst>
          </p:cNvPr>
          <p:cNvSpPr>
            <a:spLocks noGrp="1"/>
          </p:cNvSpPr>
          <p:nvPr>
            <p:ph type="title"/>
          </p:nvPr>
        </p:nvSpPr>
        <p:spPr/>
        <p:txBody>
          <a:bodyPr/>
          <a:lstStyle/>
          <a:p>
            <a:r>
              <a:rPr lang="en-SG"/>
              <a:t>Country Selection</a:t>
            </a:r>
          </a:p>
        </p:txBody>
      </p:sp>
      <p:sp>
        <p:nvSpPr>
          <p:cNvPr id="6" name="Text Placeholder 2">
            <a:extLst>
              <a:ext uri="{FF2B5EF4-FFF2-40B4-BE49-F238E27FC236}">
                <a16:creationId xmlns:a16="http://schemas.microsoft.com/office/drawing/2014/main" id="{80C75714-5ABD-3B04-9DDB-0C8AB0DFB96C}"/>
              </a:ext>
            </a:extLst>
          </p:cNvPr>
          <p:cNvSpPr>
            <a:spLocks noGrp="1"/>
          </p:cNvSpPr>
          <p:nvPr>
            <p:ph type="body" idx="1"/>
          </p:nvPr>
        </p:nvSpPr>
        <p:spPr>
          <a:xfrm>
            <a:off x="720000" y="1215752"/>
            <a:ext cx="7704000" cy="3416400"/>
          </a:xfrm>
        </p:spPr>
        <p:txBody>
          <a:bodyPr/>
          <a:lstStyle/>
          <a:p>
            <a:pPr marL="330200" indent="-171450">
              <a:buFont typeface="Arial" panose="020B0604020202020204" pitchFamily="34" charset="0"/>
              <a:buChar char="•"/>
            </a:pPr>
            <a:r>
              <a:rPr lang="en-SG" sz="1400">
                <a:latin typeface="Arial" panose="020B0604020202020204" pitchFamily="34" charset="0"/>
                <a:cs typeface="Arial" panose="020B0604020202020204" pitchFamily="34" charset="0"/>
              </a:rPr>
              <a:t>Countries with the highest maximum </a:t>
            </a:r>
            <a:r>
              <a:rPr lang="en-SG" sz="1400" err="1">
                <a:latin typeface="Arial" panose="020B0604020202020204" pitchFamily="34" charset="0"/>
                <a:cs typeface="Arial" panose="020B0604020202020204" pitchFamily="34" charset="0"/>
              </a:rPr>
              <a:t>renewables_share_energy</a:t>
            </a:r>
            <a:r>
              <a:rPr lang="en-SG" sz="1400">
                <a:latin typeface="Arial" panose="020B0604020202020204" pitchFamily="34" charset="0"/>
                <a:cs typeface="Arial" panose="020B0604020202020204" pitchFamily="34" charset="0"/>
              </a:rPr>
              <a:t> from 2000</a:t>
            </a:r>
          </a:p>
          <a:p>
            <a:pPr marL="330200" indent="-171450">
              <a:buFont typeface="Arial" panose="020B0604020202020204" pitchFamily="34" charset="0"/>
              <a:buChar char="•"/>
            </a:pPr>
            <a:r>
              <a:rPr lang="en-SG" sz="1400">
                <a:latin typeface="Arial" panose="020B0604020202020204" pitchFamily="34" charset="0"/>
                <a:cs typeface="Arial" panose="020B0604020202020204" pitchFamily="34" charset="0"/>
              </a:rPr>
              <a:t>Top 4 countries from each income bracket (high income, upper middle income and lower middle income) defined by the World Bank are selected</a:t>
            </a:r>
          </a:p>
        </p:txBody>
      </p:sp>
      <p:pic>
        <p:nvPicPr>
          <p:cNvPr id="7" name="Picture 6">
            <a:extLst>
              <a:ext uri="{FF2B5EF4-FFF2-40B4-BE49-F238E27FC236}">
                <a16:creationId xmlns:a16="http://schemas.microsoft.com/office/drawing/2014/main" id="{233419D7-EB06-07F4-C7FB-4098970302B6}"/>
              </a:ext>
            </a:extLst>
          </p:cNvPr>
          <p:cNvPicPr>
            <a:picLocks noChangeAspect="1"/>
          </p:cNvPicPr>
          <p:nvPr/>
        </p:nvPicPr>
        <p:blipFill>
          <a:blip r:embed="rId2"/>
          <a:stretch>
            <a:fillRect/>
          </a:stretch>
        </p:blipFill>
        <p:spPr>
          <a:xfrm>
            <a:off x="1177289" y="2075549"/>
            <a:ext cx="2263140" cy="2754630"/>
          </a:xfrm>
          <a:prstGeom prst="rect">
            <a:avLst/>
          </a:prstGeom>
        </p:spPr>
      </p:pic>
      <p:pic>
        <p:nvPicPr>
          <p:cNvPr id="8" name="Picture 7">
            <a:extLst>
              <a:ext uri="{FF2B5EF4-FFF2-40B4-BE49-F238E27FC236}">
                <a16:creationId xmlns:a16="http://schemas.microsoft.com/office/drawing/2014/main" id="{88C1F278-D0B3-7254-47AB-BDE79683CE1A}"/>
              </a:ext>
            </a:extLst>
          </p:cNvPr>
          <p:cNvPicPr>
            <a:picLocks noChangeAspect="1"/>
          </p:cNvPicPr>
          <p:nvPr/>
        </p:nvPicPr>
        <p:blipFill>
          <a:blip r:embed="rId3"/>
          <a:stretch>
            <a:fillRect/>
          </a:stretch>
        </p:blipFill>
        <p:spPr>
          <a:xfrm>
            <a:off x="3440430" y="2074611"/>
            <a:ext cx="2263140" cy="2755568"/>
          </a:xfrm>
          <a:prstGeom prst="rect">
            <a:avLst/>
          </a:prstGeom>
        </p:spPr>
      </p:pic>
      <p:pic>
        <p:nvPicPr>
          <p:cNvPr id="9" name="Picture 8">
            <a:extLst>
              <a:ext uri="{FF2B5EF4-FFF2-40B4-BE49-F238E27FC236}">
                <a16:creationId xmlns:a16="http://schemas.microsoft.com/office/drawing/2014/main" id="{E7B52081-D204-DCB8-E53E-4E3CD453619C}"/>
              </a:ext>
            </a:extLst>
          </p:cNvPr>
          <p:cNvPicPr>
            <a:picLocks noChangeAspect="1"/>
          </p:cNvPicPr>
          <p:nvPr/>
        </p:nvPicPr>
        <p:blipFill>
          <a:blip r:embed="rId4"/>
          <a:stretch>
            <a:fillRect/>
          </a:stretch>
        </p:blipFill>
        <p:spPr>
          <a:xfrm>
            <a:off x="5703571" y="2074611"/>
            <a:ext cx="2263140" cy="1180504"/>
          </a:xfrm>
          <a:prstGeom prst="rect">
            <a:avLst/>
          </a:prstGeom>
        </p:spPr>
      </p:pic>
      <p:sp>
        <p:nvSpPr>
          <p:cNvPr id="10" name="Rectangle 9">
            <a:extLst>
              <a:ext uri="{FF2B5EF4-FFF2-40B4-BE49-F238E27FC236}">
                <a16:creationId xmlns:a16="http://schemas.microsoft.com/office/drawing/2014/main" id="{70F43124-ED9E-D8C9-AB35-FD53AD898469}"/>
              </a:ext>
            </a:extLst>
          </p:cNvPr>
          <p:cNvSpPr/>
          <p:nvPr/>
        </p:nvSpPr>
        <p:spPr>
          <a:xfrm>
            <a:off x="1177288" y="2430404"/>
            <a:ext cx="2263141" cy="47307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1" name="Rectangle 10">
            <a:extLst>
              <a:ext uri="{FF2B5EF4-FFF2-40B4-BE49-F238E27FC236}">
                <a16:creationId xmlns:a16="http://schemas.microsoft.com/office/drawing/2014/main" id="{634F73F3-96BA-C464-AF8D-88610BC54DB6}"/>
              </a:ext>
            </a:extLst>
          </p:cNvPr>
          <p:cNvSpPr/>
          <p:nvPr/>
        </p:nvSpPr>
        <p:spPr>
          <a:xfrm>
            <a:off x="1177288" y="3080645"/>
            <a:ext cx="2263141" cy="1549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2" name="Rectangle 11">
            <a:extLst>
              <a:ext uri="{FF2B5EF4-FFF2-40B4-BE49-F238E27FC236}">
                <a16:creationId xmlns:a16="http://schemas.microsoft.com/office/drawing/2014/main" id="{44ED9BB9-20E4-0A1E-6515-4F786F49797E}"/>
              </a:ext>
            </a:extLst>
          </p:cNvPr>
          <p:cNvSpPr/>
          <p:nvPr/>
        </p:nvSpPr>
        <p:spPr>
          <a:xfrm>
            <a:off x="1177288" y="2923030"/>
            <a:ext cx="2263141" cy="14046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4" name="Rectangle 13">
            <a:extLst>
              <a:ext uri="{FF2B5EF4-FFF2-40B4-BE49-F238E27FC236}">
                <a16:creationId xmlns:a16="http://schemas.microsoft.com/office/drawing/2014/main" id="{4893D978-8039-2A9E-B685-6FACDD354BAD}"/>
              </a:ext>
            </a:extLst>
          </p:cNvPr>
          <p:cNvSpPr/>
          <p:nvPr/>
        </p:nvSpPr>
        <p:spPr>
          <a:xfrm>
            <a:off x="1177288" y="3393064"/>
            <a:ext cx="2263141" cy="32004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5" name="Rectangle 14">
            <a:extLst>
              <a:ext uri="{FF2B5EF4-FFF2-40B4-BE49-F238E27FC236}">
                <a16:creationId xmlns:a16="http://schemas.microsoft.com/office/drawing/2014/main" id="{3D23753D-F2F0-14F8-6D1D-756FBD2C58FD}"/>
              </a:ext>
            </a:extLst>
          </p:cNvPr>
          <p:cNvSpPr/>
          <p:nvPr/>
        </p:nvSpPr>
        <p:spPr>
          <a:xfrm>
            <a:off x="1177288" y="4043016"/>
            <a:ext cx="2263141" cy="14046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6" name="Rectangle 15">
            <a:extLst>
              <a:ext uri="{FF2B5EF4-FFF2-40B4-BE49-F238E27FC236}">
                <a16:creationId xmlns:a16="http://schemas.microsoft.com/office/drawing/2014/main" id="{B4E0E856-744B-1E86-6007-5F5BDA858543}"/>
              </a:ext>
            </a:extLst>
          </p:cNvPr>
          <p:cNvSpPr/>
          <p:nvPr/>
        </p:nvSpPr>
        <p:spPr>
          <a:xfrm>
            <a:off x="3457575" y="2609868"/>
            <a:ext cx="2245995" cy="140469"/>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7" name="Rectangle 16">
            <a:extLst>
              <a:ext uri="{FF2B5EF4-FFF2-40B4-BE49-F238E27FC236}">
                <a16:creationId xmlns:a16="http://schemas.microsoft.com/office/drawing/2014/main" id="{0BB9E13F-1B14-0CFC-D0C4-A04B1A516769}"/>
              </a:ext>
            </a:extLst>
          </p:cNvPr>
          <p:cNvSpPr/>
          <p:nvPr/>
        </p:nvSpPr>
        <p:spPr>
          <a:xfrm>
            <a:off x="3457575" y="2926034"/>
            <a:ext cx="2245995" cy="140469"/>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8" name="Rectangle 17">
            <a:extLst>
              <a:ext uri="{FF2B5EF4-FFF2-40B4-BE49-F238E27FC236}">
                <a16:creationId xmlns:a16="http://schemas.microsoft.com/office/drawing/2014/main" id="{192A8081-3369-ECAC-8581-35F8473BDACB}"/>
              </a:ext>
            </a:extLst>
          </p:cNvPr>
          <p:cNvSpPr/>
          <p:nvPr/>
        </p:nvSpPr>
        <p:spPr>
          <a:xfrm>
            <a:off x="5712143" y="3095116"/>
            <a:ext cx="2245995" cy="140469"/>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9" name="Rectangle 18">
            <a:extLst>
              <a:ext uri="{FF2B5EF4-FFF2-40B4-BE49-F238E27FC236}">
                <a16:creationId xmlns:a16="http://schemas.microsoft.com/office/drawing/2014/main" id="{A7726485-437D-2DD9-2F17-387807D54B30}"/>
              </a:ext>
            </a:extLst>
          </p:cNvPr>
          <p:cNvSpPr/>
          <p:nvPr/>
        </p:nvSpPr>
        <p:spPr>
          <a:xfrm>
            <a:off x="3457574" y="4517527"/>
            <a:ext cx="2245995" cy="140469"/>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75651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P spid="17"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7FDD-3F11-3C91-9AAE-0918FB1F8AAC}"/>
              </a:ext>
            </a:extLst>
          </p:cNvPr>
          <p:cNvSpPr>
            <a:spLocks noGrp="1"/>
          </p:cNvSpPr>
          <p:nvPr>
            <p:ph type="title"/>
          </p:nvPr>
        </p:nvSpPr>
        <p:spPr>
          <a:xfrm>
            <a:off x="529388" y="437433"/>
            <a:ext cx="7851465" cy="572700"/>
          </a:xfrm>
        </p:spPr>
        <p:txBody>
          <a:bodyPr/>
          <a:lstStyle/>
          <a:p>
            <a:pPr algn="ctr"/>
            <a:r>
              <a:rPr lang="en-SG"/>
              <a:t>Perspective 1: </a:t>
            </a:r>
            <a:br>
              <a:rPr lang="en-SG"/>
            </a:br>
            <a:r>
              <a:rPr lang="en-SG" sz="2000"/>
              <a:t>Share of primary energy consumption from renewables</a:t>
            </a:r>
            <a:endParaRPr lang="en-SG"/>
          </a:p>
        </p:txBody>
      </p:sp>
      <p:sp>
        <p:nvSpPr>
          <p:cNvPr id="5" name="Rectangle: Rounded Corners 4">
            <a:extLst>
              <a:ext uri="{FF2B5EF4-FFF2-40B4-BE49-F238E27FC236}">
                <a16:creationId xmlns:a16="http://schemas.microsoft.com/office/drawing/2014/main" id="{A1E61C2B-F802-B892-FACF-985732333964}"/>
              </a:ext>
            </a:extLst>
          </p:cNvPr>
          <p:cNvSpPr/>
          <p:nvPr/>
        </p:nvSpPr>
        <p:spPr>
          <a:xfrm>
            <a:off x="2660697" y="1711922"/>
            <a:ext cx="3822605" cy="2822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If GDP growth is impaired by high or growing share of energy consumption from renewables, then renewables are unable to fuel economic growth.</a:t>
            </a:r>
          </a:p>
          <a:p>
            <a:pPr algn="ctr"/>
            <a:endParaRPr lang="en-SG"/>
          </a:p>
          <a:p>
            <a:pPr algn="ctr"/>
            <a:r>
              <a:rPr lang="en-SG"/>
              <a:t>If the short term share of energy consumption from renewables decreases or fluctuates significantly, then renewables are not sufficient to meet energy demands.</a:t>
            </a:r>
          </a:p>
        </p:txBody>
      </p:sp>
    </p:spTree>
    <p:extLst>
      <p:ext uri="{BB962C8B-B14F-4D97-AF65-F5344CB8AC3E}">
        <p14:creationId xmlns:p14="http://schemas.microsoft.com/office/powerpoint/2010/main" val="3138899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613CDA-8C60-B8AD-48E6-4B4649D135E1}"/>
              </a:ext>
            </a:extLst>
          </p:cNvPr>
          <p:cNvSpPr>
            <a:spLocks noGrp="1"/>
          </p:cNvSpPr>
          <p:nvPr>
            <p:ph type="title"/>
          </p:nvPr>
        </p:nvSpPr>
        <p:spPr>
          <a:xfrm>
            <a:off x="720725" y="231367"/>
            <a:ext cx="7702550" cy="573088"/>
          </a:xfrm>
        </p:spPr>
        <p:txBody>
          <a:bodyPr/>
          <a:lstStyle/>
          <a:p>
            <a:pPr algn="ctr"/>
            <a:r>
              <a:rPr lang="en-SG"/>
              <a:t>Perspective 1: </a:t>
            </a:r>
            <a:br>
              <a:rPr lang="en-SG"/>
            </a:br>
            <a:r>
              <a:rPr lang="en-SG" sz="2000"/>
              <a:t>Share of primary energy consumption from renewables</a:t>
            </a:r>
            <a:endParaRPr lang="en-SG"/>
          </a:p>
        </p:txBody>
      </p:sp>
      <p:pic>
        <p:nvPicPr>
          <p:cNvPr id="8" name="Picture 7" descr="Chart, scatter chart&#10;&#10;Description automatically generated">
            <a:extLst>
              <a:ext uri="{FF2B5EF4-FFF2-40B4-BE49-F238E27FC236}">
                <a16:creationId xmlns:a16="http://schemas.microsoft.com/office/drawing/2014/main" id="{A60014E8-D6F8-384C-32D9-00C12B8C17CF}"/>
              </a:ext>
            </a:extLst>
          </p:cNvPr>
          <p:cNvPicPr>
            <a:picLocks noChangeAspect="1"/>
          </p:cNvPicPr>
          <p:nvPr/>
        </p:nvPicPr>
        <p:blipFill rotWithShape="1">
          <a:blip r:embed="rId2"/>
          <a:srcRect r="31983"/>
          <a:stretch/>
        </p:blipFill>
        <p:spPr bwMode="auto">
          <a:xfrm>
            <a:off x="2756148" y="3071686"/>
            <a:ext cx="2427744" cy="1398028"/>
          </a:xfrm>
          <a:prstGeom prst="rect">
            <a:avLst/>
          </a:prstGeom>
          <a:ln>
            <a:noFill/>
          </a:ln>
          <a:extLst>
            <a:ext uri="{53640926-AAD7-44D8-BBD7-CCE9431645EC}">
              <a14:shadowObscured xmlns:a14="http://schemas.microsoft.com/office/drawing/2010/main"/>
            </a:ext>
          </a:extLst>
        </p:spPr>
      </p:pic>
      <p:pic>
        <p:nvPicPr>
          <p:cNvPr id="9" name="Picture 8" descr="Chart, scatter chart&#10;&#10;Description automatically generated">
            <a:extLst>
              <a:ext uri="{FF2B5EF4-FFF2-40B4-BE49-F238E27FC236}">
                <a16:creationId xmlns:a16="http://schemas.microsoft.com/office/drawing/2014/main" id="{994F95A0-169F-B6A9-6A1A-B17202B05384}"/>
              </a:ext>
            </a:extLst>
          </p:cNvPr>
          <p:cNvPicPr>
            <a:picLocks noChangeAspect="1"/>
          </p:cNvPicPr>
          <p:nvPr/>
        </p:nvPicPr>
        <p:blipFill rotWithShape="1">
          <a:blip r:embed="rId3"/>
          <a:srcRect r="32056"/>
          <a:stretch/>
        </p:blipFill>
        <p:spPr bwMode="auto">
          <a:xfrm>
            <a:off x="299007" y="1663563"/>
            <a:ext cx="2429640" cy="1372902"/>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915977BF-6566-F6E3-AD59-54B99E1033A9}"/>
              </a:ext>
            </a:extLst>
          </p:cNvPr>
          <p:cNvPicPr>
            <a:picLocks noChangeAspect="1"/>
          </p:cNvPicPr>
          <p:nvPr/>
        </p:nvPicPr>
        <p:blipFill rotWithShape="1">
          <a:blip r:embed="rId4"/>
          <a:srcRect r="31620"/>
          <a:stretch/>
        </p:blipFill>
        <p:spPr bwMode="auto">
          <a:xfrm>
            <a:off x="299007" y="3070229"/>
            <a:ext cx="2429640" cy="1407565"/>
          </a:xfrm>
          <a:prstGeom prst="rect">
            <a:avLst/>
          </a:prstGeom>
          <a:ln>
            <a:noFill/>
          </a:ln>
          <a:extLst>
            <a:ext uri="{53640926-AAD7-44D8-BBD7-CCE9431645EC}">
              <a14:shadowObscured xmlns:a14="http://schemas.microsoft.com/office/drawing/2010/main"/>
            </a:ext>
          </a:extLst>
        </p:spPr>
      </p:pic>
      <p:sp>
        <p:nvSpPr>
          <p:cNvPr id="13" name="Oval 12">
            <a:extLst>
              <a:ext uri="{FF2B5EF4-FFF2-40B4-BE49-F238E27FC236}">
                <a16:creationId xmlns:a16="http://schemas.microsoft.com/office/drawing/2014/main" id="{194C5FDD-2CCF-DD20-0EA0-F1C0DBDF01A8}"/>
              </a:ext>
            </a:extLst>
          </p:cNvPr>
          <p:cNvSpPr/>
          <p:nvPr/>
        </p:nvSpPr>
        <p:spPr>
          <a:xfrm>
            <a:off x="1367660" y="1695325"/>
            <a:ext cx="960028" cy="8585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Picture 13" descr="Chart, scatter chart&#10;&#10;Description automatically generated">
            <a:extLst>
              <a:ext uri="{FF2B5EF4-FFF2-40B4-BE49-F238E27FC236}">
                <a16:creationId xmlns:a16="http://schemas.microsoft.com/office/drawing/2014/main" id="{2F4C08C3-6871-AB41-43ED-6FFC661FFF5B}"/>
              </a:ext>
            </a:extLst>
          </p:cNvPr>
          <p:cNvPicPr>
            <a:picLocks noChangeAspect="1"/>
          </p:cNvPicPr>
          <p:nvPr/>
        </p:nvPicPr>
        <p:blipFill rotWithShape="1">
          <a:blip r:embed="rId5"/>
          <a:srcRect r="31327"/>
          <a:stretch/>
        </p:blipFill>
        <p:spPr bwMode="auto">
          <a:xfrm>
            <a:off x="2756148" y="1663563"/>
            <a:ext cx="2427744" cy="1372902"/>
          </a:xfrm>
          <a:prstGeom prst="rect">
            <a:avLst/>
          </a:prstGeom>
          <a:ln>
            <a:noFill/>
          </a:ln>
          <a:extLst>
            <a:ext uri="{53640926-AAD7-44D8-BBD7-CCE9431645EC}">
              <a14:shadowObscured xmlns:a14="http://schemas.microsoft.com/office/drawing/2010/main"/>
            </a:ext>
          </a:extLst>
        </p:spPr>
      </p:pic>
      <p:sp>
        <p:nvSpPr>
          <p:cNvPr id="15" name="Text Placeholder 2">
            <a:extLst>
              <a:ext uri="{FF2B5EF4-FFF2-40B4-BE49-F238E27FC236}">
                <a16:creationId xmlns:a16="http://schemas.microsoft.com/office/drawing/2014/main" id="{744EC6D8-E471-CDFB-C314-E01F8EFF775F}"/>
              </a:ext>
            </a:extLst>
          </p:cNvPr>
          <p:cNvSpPr>
            <a:spLocks noGrp="1"/>
          </p:cNvSpPr>
          <p:nvPr>
            <p:ph type="body" idx="1"/>
          </p:nvPr>
        </p:nvSpPr>
        <p:spPr>
          <a:xfrm>
            <a:off x="5410772" y="1347537"/>
            <a:ext cx="3086959" cy="3513220"/>
          </a:xfrm>
        </p:spPr>
        <p:txBody>
          <a:bodyPr/>
          <a:lstStyle/>
          <a:p>
            <a:pPr marL="330200" indent="-171450">
              <a:buFont typeface="Arial" panose="020B0604020202020204" pitchFamily="34" charset="0"/>
              <a:buChar char="•"/>
            </a:pPr>
            <a:r>
              <a:rPr lang="en-SG" sz="1200"/>
              <a:t>GDP is generally upward trending in countries with high or growing share of renewable energy consumption</a:t>
            </a:r>
          </a:p>
          <a:p>
            <a:pPr marL="158750" indent="0">
              <a:buNone/>
            </a:pPr>
            <a:endParaRPr lang="en-SG" sz="1200"/>
          </a:p>
          <a:p>
            <a:pPr marL="330200" indent="-171450">
              <a:buFont typeface="Arial" panose="020B0604020202020204" pitchFamily="34" charset="0"/>
              <a:buChar char="•"/>
            </a:pPr>
            <a:r>
              <a:rPr lang="en-US" sz="1200"/>
              <a:t>Any decrease in GDP are independent of the rise in </a:t>
            </a:r>
            <a:r>
              <a:rPr lang="en-SG" sz="1200"/>
              <a:t>share of renewable energy consumption</a:t>
            </a:r>
          </a:p>
          <a:p>
            <a:pPr marL="330200" indent="-171450">
              <a:buFont typeface="Arial" panose="020B0604020202020204" pitchFamily="34" charset="0"/>
              <a:buChar char="•"/>
            </a:pPr>
            <a:endParaRPr lang="en-SG" sz="1200"/>
          </a:p>
          <a:p>
            <a:pPr marL="330200" indent="-171450">
              <a:buFont typeface="Arial" panose="020B0604020202020204" pitchFamily="34" charset="0"/>
              <a:buChar char="•"/>
            </a:pPr>
            <a:r>
              <a:rPr lang="en-SG" sz="1200"/>
              <a:t>Example: Iceland’s impaired GDP growth from 2008 to 2010 was </a:t>
            </a:r>
            <a:r>
              <a:rPr lang="en-US" sz="1200"/>
              <a:t>attributed to a financial crisis and has no direct causation links to their high</a:t>
            </a:r>
            <a:r>
              <a:rPr lang="en-SG" sz="1200"/>
              <a:t> share of renewable energy consumption</a:t>
            </a:r>
          </a:p>
          <a:p>
            <a:pPr marL="330200" indent="-171450">
              <a:buFont typeface="Arial" panose="020B0604020202020204" pitchFamily="34" charset="0"/>
              <a:buChar char="•"/>
            </a:pPr>
            <a:endParaRPr lang="en-SG" sz="1200"/>
          </a:p>
          <a:p>
            <a:pPr marL="330200" indent="-171450">
              <a:buFont typeface="Arial" panose="020B0604020202020204" pitchFamily="34" charset="0"/>
              <a:buChar char="•"/>
            </a:pPr>
            <a:r>
              <a:rPr lang="en-SG" sz="1200" b="1"/>
              <a:t>Renewables are capable of helping to power economic growth.</a:t>
            </a:r>
          </a:p>
        </p:txBody>
      </p:sp>
    </p:spTree>
    <p:extLst>
      <p:ext uri="{BB962C8B-B14F-4D97-AF65-F5344CB8AC3E}">
        <p14:creationId xmlns:p14="http://schemas.microsoft.com/office/powerpoint/2010/main" val="241063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p:txBody>
          <a:bodyPr/>
          <a:lstStyle/>
          <a:p>
            <a:r>
              <a:rPr lang="en-SG"/>
              <a:t>Non-relational Database</a:t>
            </a:r>
          </a:p>
        </p:txBody>
      </p:sp>
      <p:pic>
        <p:nvPicPr>
          <p:cNvPr id="1026" name="Picture 2" descr="What is a Relational Database? Definition and FAQs | HEAVY.AI">
            <a:extLst>
              <a:ext uri="{FF2B5EF4-FFF2-40B4-BE49-F238E27FC236}">
                <a16:creationId xmlns:a16="http://schemas.microsoft.com/office/drawing/2014/main" id="{386E42F4-EA55-C17D-027F-D2CDCE722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24" y="1402717"/>
            <a:ext cx="4924042" cy="23380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DAC6E3-246B-182C-E102-B2DB4EDD3C4A}"/>
              </a:ext>
            </a:extLst>
          </p:cNvPr>
          <p:cNvSpPr txBox="1"/>
          <p:nvPr/>
        </p:nvSpPr>
        <p:spPr>
          <a:xfrm>
            <a:off x="1402120" y="3780422"/>
            <a:ext cx="2516649" cy="369332"/>
          </a:xfrm>
          <a:prstGeom prst="rect">
            <a:avLst/>
          </a:prstGeom>
          <a:noFill/>
        </p:spPr>
        <p:txBody>
          <a:bodyPr wrap="square" rtlCol="0">
            <a:spAutoFit/>
          </a:bodyPr>
          <a:lstStyle/>
          <a:p>
            <a:r>
              <a:rPr lang="en-US" sz="1800" b="1"/>
              <a:t>Relational Database</a:t>
            </a:r>
          </a:p>
        </p:txBody>
      </p:sp>
      <p:sp>
        <p:nvSpPr>
          <p:cNvPr id="6" name="TextBox 5">
            <a:extLst>
              <a:ext uri="{FF2B5EF4-FFF2-40B4-BE49-F238E27FC236}">
                <a16:creationId xmlns:a16="http://schemas.microsoft.com/office/drawing/2014/main" id="{E3886DCF-1C5D-9E75-B104-2B55C637C237}"/>
              </a:ext>
            </a:extLst>
          </p:cNvPr>
          <p:cNvSpPr txBox="1"/>
          <p:nvPr/>
        </p:nvSpPr>
        <p:spPr>
          <a:xfrm>
            <a:off x="5719452" y="3780422"/>
            <a:ext cx="2843069" cy="369332"/>
          </a:xfrm>
          <a:prstGeom prst="rect">
            <a:avLst/>
          </a:prstGeom>
          <a:noFill/>
        </p:spPr>
        <p:txBody>
          <a:bodyPr wrap="square" rtlCol="0">
            <a:spAutoFit/>
          </a:bodyPr>
          <a:lstStyle/>
          <a:p>
            <a:r>
              <a:rPr lang="en-US" sz="1800" b="1"/>
              <a:t>Non-relational Database</a:t>
            </a:r>
          </a:p>
        </p:txBody>
      </p:sp>
      <p:pic>
        <p:nvPicPr>
          <p:cNvPr id="8" name="Picture 7" descr="Graphical user interface, text, application&#10;&#10;Description automatically generated">
            <a:extLst>
              <a:ext uri="{FF2B5EF4-FFF2-40B4-BE49-F238E27FC236}">
                <a16:creationId xmlns:a16="http://schemas.microsoft.com/office/drawing/2014/main" id="{4FD719C4-5A12-B129-B648-6931DD13E38F}"/>
              </a:ext>
            </a:extLst>
          </p:cNvPr>
          <p:cNvPicPr>
            <a:picLocks noChangeAspect="1"/>
          </p:cNvPicPr>
          <p:nvPr/>
        </p:nvPicPr>
        <p:blipFill>
          <a:blip r:embed="rId3"/>
          <a:stretch>
            <a:fillRect/>
          </a:stretch>
        </p:blipFill>
        <p:spPr>
          <a:xfrm>
            <a:off x="5317267" y="1402717"/>
            <a:ext cx="3647440" cy="2338066"/>
          </a:xfrm>
          <a:prstGeom prst="rect">
            <a:avLst/>
          </a:prstGeom>
        </p:spPr>
      </p:pic>
      <p:sp>
        <p:nvSpPr>
          <p:cNvPr id="9" name="TextBox 8">
            <a:extLst>
              <a:ext uri="{FF2B5EF4-FFF2-40B4-BE49-F238E27FC236}">
                <a16:creationId xmlns:a16="http://schemas.microsoft.com/office/drawing/2014/main" id="{E6969969-25E1-9A3F-3816-9C31FF926DFA}"/>
              </a:ext>
            </a:extLst>
          </p:cNvPr>
          <p:cNvSpPr txBox="1"/>
          <p:nvPr/>
        </p:nvSpPr>
        <p:spPr>
          <a:xfrm>
            <a:off x="1152292" y="4189393"/>
            <a:ext cx="3527863" cy="738664"/>
          </a:xfrm>
          <a:prstGeom prst="rect">
            <a:avLst/>
          </a:prstGeom>
          <a:noFill/>
        </p:spPr>
        <p:txBody>
          <a:bodyPr wrap="square" rtlCol="0">
            <a:spAutoFit/>
          </a:bodyPr>
          <a:lstStyle/>
          <a:p>
            <a:pPr marL="285750" indent="-285750">
              <a:buFont typeface="Arial" panose="020B0604020202020204" pitchFamily="34" charset="0"/>
              <a:buChar char="•"/>
            </a:pPr>
            <a:r>
              <a:rPr lang="en-US" b="1"/>
              <a:t>Predefined relationships</a:t>
            </a:r>
          </a:p>
          <a:p>
            <a:pPr marL="285750" indent="-285750">
              <a:buFont typeface="Arial" panose="020B0604020202020204" pitchFamily="34" charset="0"/>
              <a:buChar char="•"/>
            </a:pPr>
            <a:r>
              <a:rPr lang="en-US" b="1"/>
              <a:t>Data stored in tables </a:t>
            </a:r>
          </a:p>
          <a:p>
            <a:pPr marL="285750" indent="-285750">
              <a:buFont typeface="Arial" panose="020B0604020202020204" pitchFamily="34" charset="0"/>
              <a:buChar char="•"/>
            </a:pPr>
            <a:r>
              <a:rPr lang="en-US" b="1"/>
              <a:t>Primary keys, foreign keys</a:t>
            </a:r>
          </a:p>
        </p:txBody>
      </p:sp>
      <p:sp>
        <p:nvSpPr>
          <p:cNvPr id="10" name="TextBox 9">
            <a:extLst>
              <a:ext uri="{FF2B5EF4-FFF2-40B4-BE49-F238E27FC236}">
                <a16:creationId xmlns:a16="http://schemas.microsoft.com/office/drawing/2014/main" id="{FE4C2AA9-148C-17BE-502C-D97447F73565}"/>
              </a:ext>
            </a:extLst>
          </p:cNvPr>
          <p:cNvSpPr txBox="1"/>
          <p:nvPr/>
        </p:nvSpPr>
        <p:spPr>
          <a:xfrm>
            <a:off x="5436844" y="4189393"/>
            <a:ext cx="3527863" cy="954107"/>
          </a:xfrm>
          <a:prstGeom prst="rect">
            <a:avLst/>
          </a:prstGeom>
          <a:noFill/>
        </p:spPr>
        <p:txBody>
          <a:bodyPr wrap="square" rtlCol="0">
            <a:spAutoFit/>
          </a:bodyPr>
          <a:lstStyle/>
          <a:p>
            <a:pPr marL="285750" indent="-285750">
              <a:buFont typeface="Arial" panose="020B0604020202020204" pitchFamily="34" charset="0"/>
              <a:buChar char="•"/>
            </a:pPr>
            <a:r>
              <a:rPr lang="en-US" b="1"/>
              <a:t>Non-tabular (documents, key-value, wide-column, graph)</a:t>
            </a:r>
          </a:p>
          <a:p>
            <a:pPr marL="285750" indent="-285750">
              <a:buFont typeface="Arial" panose="020B0604020202020204" pitchFamily="34" charset="0"/>
              <a:buChar char="•"/>
            </a:pPr>
            <a:r>
              <a:rPr lang="en-US" b="1"/>
              <a:t>Flexible organization of data</a:t>
            </a:r>
          </a:p>
          <a:p>
            <a:pPr marL="285750" indent="-285750">
              <a:buFont typeface="Arial" panose="020B0604020202020204" pitchFamily="34" charset="0"/>
              <a:buChar char="•"/>
            </a:pPr>
            <a:r>
              <a:rPr lang="en-US" b="1"/>
              <a:t>No rigid scheme </a:t>
            </a:r>
          </a:p>
        </p:txBody>
      </p:sp>
    </p:spTree>
    <p:extLst>
      <p:ext uri="{BB962C8B-B14F-4D97-AF65-F5344CB8AC3E}">
        <p14:creationId xmlns:p14="http://schemas.microsoft.com/office/powerpoint/2010/main" val="3498217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21AFF8DE-818B-5853-C999-94E04F5987C9}"/>
              </a:ext>
            </a:extLst>
          </p:cNvPr>
          <p:cNvPicPr>
            <a:picLocks noChangeAspect="1"/>
          </p:cNvPicPr>
          <p:nvPr/>
        </p:nvPicPr>
        <p:blipFill>
          <a:blip r:embed="rId2"/>
          <a:stretch>
            <a:fillRect/>
          </a:stretch>
        </p:blipFill>
        <p:spPr>
          <a:xfrm>
            <a:off x="1105736" y="262263"/>
            <a:ext cx="2717701" cy="1521020"/>
          </a:xfrm>
          <a:prstGeom prst="rect">
            <a:avLst/>
          </a:prstGeom>
        </p:spPr>
      </p:pic>
      <p:pic>
        <p:nvPicPr>
          <p:cNvPr id="3" name="Picture 2" descr="Chart, line chart&#10;&#10;Description automatically generated">
            <a:extLst>
              <a:ext uri="{FF2B5EF4-FFF2-40B4-BE49-F238E27FC236}">
                <a16:creationId xmlns:a16="http://schemas.microsoft.com/office/drawing/2014/main" id="{C42C9987-14D5-FE18-9E88-DC49455FF24D}"/>
              </a:ext>
            </a:extLst>
          </p:cNvPr>
          <p:cNvPicPr>
            <a:picLocks noChangeAspect="1"/>
          </p:cNvPicPr>
          <p:nvPr/>
        </p:nvPicPr>
        <p:blipFill>
          <a:blip r:embed="rId3"/>
          <a:stretch>
            <a:fillRect/>
          </a:stretch>
        </p:blipFill>
        <p:spPr>
          <a:xfrm>
            <a:off x="1105736" y="1783284"/>
            <a:ext cx="2717701" cy="1558882"/>
          </a:xfrm>
          <a:prstGeom prst="rect">
            <a:avLst/>
          </a:prstGeom>
        </p:spPr>
      </p:pic>
      <p:pic>
        <p:nvPicPr>
          <p:cNvPr id="14" name="Picture 13" descr="Chart, line chart&#10;&#10;Description automatically generated">
            <a:extLst>
              <a:ext uri="{FF2B5EF4-FFF2-40B4-BE49-F238E27FC236}">
                <a16:creationId xmlns:a16="http://schemas.microsoft.com/office/drawing/2014/main" id="{F1F5348B-6241-0E1B-0375-05324FCC68EA}"/>
              </a:ext>
            </a:extLst>
          </p:cNvPr>
          <p:cNvPicPr>
            <a:picLocks noChangeAspect="1"/>
          </p:cNvPicPr>
          <p:nvPr/>
        </p:nvPicPr>
        <p:blipFill>
          <a:blip r:embed="rId4"/>
          <a:stretch>
            <a:fillRect/>
          </a:stretch>
        </p:blipFill>
        <p:spPr>
          <a:xfrm>
            <a:off x="1105736" y="3342167"/>
            <a:ext cx="2717701" cy="1633380"/>
          </a:xfrm>
          <a:prstGeom prst="rect">
            <a:avLst/>
          </a:prstGeom>
        </p:spPr>
      </p:pic>
      <p:sp>
        <p:nvSpPr>
          <p:cNvPr id="15" name="Text Placeholder 2">
            <a:extLst>
              <a:ext uri="{FF2B5EF4-FFF2-40B4-BE49-F238E27FC236}">
                <a16:creationId xmlns:a16="http://schemas.microsoft.com/office/drawing/2014/main" id="{E877CBA7-0E03-17FE-9608-B8DC8CB533F9}"/>
              </a:ext>
            </a:extLst>
          </p:cNvPr>
          <p:cNvSpPr>
            <a:spLocks noGrp="1"/>
          </p:cNvSpPr>
          <p:nvPr>
            <p:ph type="body" idx="1"/>
          </p:nvPr>
        </p:nvSpPr>
        <p:spPr>
          <a:xfrm>
            <a:off x="4463167" y="413517"/>
            <a:ext cx="3657600" cy="4447241"/>
          </a:xfrm>
        </p:spPr>
        <p:txBody>
          <a:bodyPr/>
          <a:lstStyle/>
          <a:p>
            <a:pPr marL="330200" indent="-171450">
              <a:buFont typeface="Arial" panose="020B0604020202020204" pitchFamily="34" charset="0"/>
              <a:buChar char="•"/>
            </a:pPr>
            <a:r>
              <a:rPr lang="en-SG" sz="1200"/>
              <a:t>M</a:t>
            </a:r>
            <a:r>
              <a:rPr lang="en-US" sz="1200"/>
              <a:t>any countries experience moderate to strong fluctuations in the share of energy consumption from renewables, and this is especially prevalent among lower income countries</a:t>
            </a:r>
            <a:endParaRPr lang="en-SG" sz="1200"/>
          </a:p>
          <a:p>
            <a:pPr marL="158750" indent="0">
              <a:buNone/>
            </a:pPr>
            <a:endParaRPr lang="en-SG" sz="1200"/>
          </a:p>
          <a:p>
            <a:pPr marL="330200" indent="-171450">
              <a:buFont typeface="Arial" panose="020B0604020202020204" pitchFamily="34" charset="0"/>
              <a:buChar char="•"/>
            </a:pPr>
            <a:r>
              <a:rPr lang="en-US" sz="1200"/>
              <a:t>Some countries even show a consistent decreasing trend</a:t>
            </a:r>
          </a:p>
          <a:p>
            <a:pPr marL="330200" indent="-171450">
              <a:buFont typeface="Arial" panose="020B0604020202020204" pitchFamily="34" charset="0"/>
              <a:buChar char="•"/>
            </a:pPr>
            <a:endParaRPr lang="en-SG" sz="1200"/>
          </a:p>
          <a:p>
            <a:pPr marL="330200" indent="-171450">
              <a:buFont typeface="Arial" panose="020B0604020202020204" pitchFamily="34" charset="0"/>
              <a:buChar char="•"/>
            </a:pPr>
            <a:r>
              <a:rPr lang="en-US" sz="1200" b="1"/>
              <a:t>Renewable energy alone cannot cope with both short term and long term rises in energy demand from the people and the economy.</a:t>
            </a:r>
            <a:endParaRPr lang="en-SG" sz="1200" b="1"/>
          </a:p>
          <a:p>
            <a:pPr marL="330200" indent="-171450">
              <a:buFont typeface="Arial" panose="020B0604020202020204" pitchFamily="34" charset="0"/>
              <a:buChar char="•"/>
            </a:pPr>
            <a:endParaRPr lang="en-SG" sz="1200"/>
          </a:p>
          <a:p>
            <a:pPr marL="330200" indent="-171450">
              <a:buFont typeface="Arial" panose="020B0604020202020204" pitchFamily="34" charset="0"/>
              <a:buChar char="•"/>
            </a:pPr>
            <a:r>
              <a:rPr lang="en-SG" sz="1200"/>
              <a:t>Lower and more unstable share of energy consumption from renewables for lower income countries, as they choose more readily available alternatives</a:t>
            </a:r>
          </a:p>
          <a:p>
            <a:pPr marL="330200" indent="-171450">
              <a:buFont typeface="Arial" panose="020B0604020202020204" pitchFamily="34" charset="0"/>
              <a:buChar char="•"/>
            </a:pPr>
            <a:endParaRPr lang="en-SG" sz="1200"/>
          </a:p>
          <a:p>
            <a:pPr marL="330200" indent="-171450">
              <a:buFont typeface="Arial" panose="020B0604020202020204" pitchFamily="34" charset="0"/>
              <a:buChar char="•"/>
            </a:pPr>
            <a:r>
              <a:rPr lang="en-SG" sz="1200" b="1"/>
              <a:t>Renewable energy is not feasible as an economical source of energy, making it less suitable to power economic growth for lower income countries</a:t>
            </a:r>
          </a:p>
          <a:p>
            <a:pPr marL="330200" indent="-171450">
              <a:buFont typeface="Arial" panose="020B0604020202020204" pitchFamily="34" charset="0"/>
              <a:buChar char="•"/>
            </a:pPr>
            <a:endParaRPr lang="en-SG" sz="1200"/>
          </a:p>
          <a:p>
            <a:pPr marL="330200" indent="-171450">
              <a:buFont typeface="Arial" panose="020B0604020202020204" pitchFamily="34" charset="0"/>
              <a:buChar char="•"/>
            </a:pPr>
            <a:endParaRPr lang="en-SG" sz="1200"/>
          </a:p>
        </p:txBody>
      </p:sp>
      <p:sp>
        <p:nvSpPr>
          <p:cNvPr id="16" name="Rectangle 15">
            <a:extLst>
              <a:ext uri="{FF2B5EF4-FFF2-40B4-BE49-F238E27FC236}">
                <a16:creationId xmlns:a16="http://schemas.microsoft.com/office/drawing/2014/main" id="{65E8EDC5-72FB-B54D-A213-787BA71AEA5A}"/>
              </a:ext>
            </a:extLst>
          </p:cNvPr>
          <p:cNvSpPr/>
          <p:nvPr/>
        </p:nvSpPr>
        <p:spPr>
          <a:xfrm>
            <a:off x="1239165" y="3838743"/>
            <a:ext cx="2033425" cy="4730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7" name="Rectangle 16">
            <a:extLst>
              <a:ext uri="{FF2B5EF4-FFF2-40B4-BE49-F238E27FC236}">
                <a16:creationId xmlns:a16="http://schemas.microsoft.com/office/drawing/2014/main" id="{6F6E62BA-D0C0-BD49-5B35-A669695AEAE8}"/>
              </a:ext>
            </a:extLst>
          </p:cNvPr>
          <p:cNvSpPr/>
          <p:nvPr/>
        </p:nvSpPr>
        <p:spPr>
          <a:xfrm>
            <a:off x="2255877" y="2200860"/>
            <a:ext cx="614681" cy="236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8" name="Rectangle 17">
            <a:extLst>
              <a:ext uri="{FF2B5EF4-FFF2-40B4-BE49-F238E27FC236}">
                <a16:creationId xmlns:a16="http://schemas.microsoft.com/office/drawing/2014/main" id="{325C4DFD-554B-95D5-B8BE-5859D459A512}"/>
              </a:ext>
            </a:extLst>
          </p:cNvPr>
          <p:cNvSpPr/>
          <p:nvPr/>
        </p:nvSpPr>
        <p:spPr>
          <a:xfrm>
            <a:off x="2282561" y="2539970"/>
            <a:ext cx="990028" cy="236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9" name="Rectangle 18">
            <a:extLst>
              <a:ext uri="{FF2B5EF4-FFF2-40B4-BE49-F238E27FC236}">
                <a16:creationId xmlns:a16="http://schemas.microsoft.com/office/drawing/2014/main" id="{90BCCA30-7CAF-05E2-B020-2498DCC6797D}"/>
              </a:ext>
            </a:extLst>
          </p:cNvPr>
          <p:cNvSpPr/>
          <p:nvPr/>
        </p:nvSpPr>
        <p:spPr>
          <a:xfrm>
            <a:off x="1239166" y="4043888"/>
            <a:ext cx="2033423" cy="3974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365281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250"/>
                                        <p:tgtEl>
                                          <p:spTgt spid="16"/>
                                        </p:tgtEl>
                                      </p:cBhvr>
                                    </p:animEffect>
                                    <p:set>
                                      <p:cBhvr>
                                        <p:cTn id="18" dur="1" fill="hold">
                                          <p:stCondLst>
                                            <p:cond delay="249"/>
                                          </p:stCondLst>
                                        </p:cTn>
                                        <p:tgtEl>
                                          <p:spTgt spid="1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250"/>
                                        <p:tgtEl>
                                          <p:spTgt spid="17"/>
                                        </p:tgtEl>
                                      </p:cBhvr>
                                    </p:animEffect>
                                    <p:set>
                                      <p:cBhvr>
                                        <p:cTn id="21" dur="1" fill="hold">
                                          <p:stCondLst>
                                            <p:cond delay="249"/>
                                          </p:stCondLst>
                                        </p:cTn>
                                        <p:tgtEl>
                                          <p:spTgt spid="1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18"/>
                                        </p:tgtEl>
                                      </p:cBhvr>
                                    </p:animEffect>
                                    <p:set>
                                      <p:cBhvr>
                                        <p:cTn id="24" dur="1" fill="hold">
                                          <p:stCondLst>
                                            <p:cond delay="249"/>
                                          </p:stCondLst>
                                        </p:cTn>
                                        <p:tgtEl>
                                          <p:spTgt spid="18"/>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7FDD-3F11-3C91-9AAE-0918FB1F8AAC}"/>
              </a:ext>
            </a:extLst>
          </p:cNvPr>
          <p:cNvSpPr>
            <a:spLocks noGrp="1"/>
          </p:cNvSpPr>
          <p:nvPr>
            <p:ph type="title"/>
          </p:nvPr>
        </p:nvSpPr>
        <p:spPr>
          <a:xfrm>
            <a:off x="529388" y="437433"/>
            <a:ext cx="7851465" cy="572700"/>
          </a:xfrm>
        </p:spPr>
        <p:txBody>
          <a:bodyPr/>
          <a:lstStyle/>
          <a:p>
            <a:pPr algn="ctr"/>
            <a:r>
              <a:rPr lang="en-SG"/>
              <a:t>Perspective 2: </a:t>
            </a:r>
            <a:br>
              <a:rPr lang="en-SG"/>
            </a:br>
            <a:r>
              <a:rPr lang="en-SG" sz="2000"/>
              <a:t>Electricity generation from renewables</a:t>
            </a:r>
            <a:endParaRPr lang="en-SG"/>
          </a:p>
        </p:txBody>
      </p:sp>
      <p:sp>
        <p:nvSpPr>
          <p:cNvPr id="5" name="Rectangle: Rounded Corners 4">
            <a:extLst>
              <a:ext uri="{FF2B5EF4-FFF2-40B4-BE49-F238E27FC236}">
                <a16:creationId xmlns:a16="http://schemas.microsoft.com/office/drawing/2014/main" id="{A1E61C2B-F802-B892-FACF-985732333964}"/>
              </a:ext>
            </a:extLst>
          </p:cNvPr>
          <p:cNvSpPr/>
          <p:nvPr/>
        </p:nvSpPr>
        <p:spPr>
          <a:xfrm>
            <a:off x="2660697" y="1986929"/>
            <a:ext cx="3822605" cy="2031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If the electricity generation from renewables is consistent over the years and does not decrease or fluctuate significantly, then renewable energy is a stable source that can be relied on.</a:t>
            </a:r>
            <a:endParaRPr lang="en-SG"/>
          </a:p>
        </p:txBody>
      </p:sp>
    </p:spTree>
    <p:extLst>
      <p:ext uri="{BB962C8B-B14F-4D97-AF65-F5344CB8AC3E}">
        <p14:creationId xmlns:p14="http://schemas.microsoft.com/office/powerpoint/2010/main" val="3717680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744EC6D8-E471-CDFB-C314-E01F8EFF775F}"/>
              </a:ext>
            </a:extLst>
          </p:cNvPr>
          <p:cNvSpPr>
            <a:spLocks noGrp="1"/>
          </p:cNvSpPr>
          <p:nvPr>
            <p:ph type="body" idx="1"/>
          </p:nvPr>
        </p:nvSpPr>
        <p:spPr>
          <a:xfrm>
            <a:off x="5410773" y="1251284"/>
            <a:ext cx="3013226" cy="3609473"/>
          </a:xfrm>
        </p:spPr>
        <p:txBody>
          <a:bodyPr/>
          <a:lstStyle/>
          <a:p>
            <a:pPr marL="330200" indent="-171450">
              <a:buFont typeface="Arial" panose="020B0604020202020204" pitchFamily="34" charset="0"/>
              <a:buChar char="•"/>
            </a:pPr>
            <a:r>
              <a:rPr lang="en-US" sz="1200"/>
              <a:t>Only some countries can maintain a constant or a consistently growing trend</a:t>
            </a:r>
          </a:p>
          <a:p>
            <a:pPr marL="158750" indent="0">
              <a:buNone/>
            </a:pPr>
            <a:endParaRPr lang="en-SG" sz="1200"/>
          </a:p>
          <a:p>
            <a:pPr marL="330200" indent="-171450">
              <a:buFont typeface="Arial" panose="020B0604020202020204" pitchFamily="34" charset="0"/>
              <a:buChar char="•"/>
            </a:pPr>
            <a:r>
              <a:rPr lang="en-US" sz="1200"/>
              <a:t>Countries with the most fluctuations span across all income levels</a:t>
            </a:r>
          </a:p>
          <a:p>
            <a:pPr marL="158750" indent="0">
              <a:buNone/>
            </a:pPr>
            <a:endParaRPr lang="en-SG" sz="1200"/>
          </a:p>
          <a:p>
            <a:pPr marL="330200" indent="-171450">
              <a:buFont typeface="Arial" panose="020B0604020202020204" pitchFamily="34" charset="0"/>
              <a:buChar char="•"/>
            </a:pPr>
            <a:r>
              <a:rPr lang="en-SG" sz="1200"/>
              <a:t>Unstable electricity generation are a result of factors including environmental and political factors</a:t>
            </a:r>
          </a:p>
          <a:p>
            <a:pPr marL="330200" indent="-171450">
              <a:buFont typeface="Arial" panose="020B0604020202020204" pitchFamily="34" charset="0"/>
              <a:buChar char="•"/>
            </a:pPr>
            <a:endParaRPr lang="en-SG" sz="1200" b="1"/>
          </a:p>
          <a:p>
            <a:pPr marL="330200" indent="-171450">
              <a:buFont typeface="Arial" panose="020B0604020202020204" pitchFamily="34" charset="0"/>
              <a:buChar char="•"/>
            </a:pPr>
            <a:r>
              <a:rPr lang="en-US" sz="1200" b="1"/>
              <a:t>Electricity generation from renewables can be inconsistent for countries of all income levels and as such renewables are not a very secure source to rely on</a:t>
            </a:r>
            <a:endParaRPr lang="en-SG" sz="1200" b="1"/>
          </a:p>
        </p:txBody>
      </p:sp>
      <p:pic>
        <p:nvPicPr>
          <p:cNvPr id="2" name="Picture 1" descr="Chart, line chart&#10;&#10;Description automatically generated">
            <a:extLst>
              <a:ext uri="{FF2B5EF4-FFF2-40B4-BE49-F238E27FC236}">
                <a16:creationId xmlns:a16="http://schemas.microsoft.com/office/drawing/2014/main" id="{50F97BDD-E5A6-CC7D-73D9-0D752C204365}"/>
              </a:ext>
            </a:extLst>
          </p:cNvPr>
          <p:cNvPicPr>
            <a:picLocks noChangeAspect="1"/>
          </p:cNvPicPr>
          <p:nvPr/>
        </p:nvPicPr>
        <p:blipFill>
          <a:blip r:embed="rId2"/>
          <a:stretch>
            <a:fillRect/>
          </a:stretch>
        </p:blipFill>
        <p:spPr>
          <a:xfrm>
            <a:off x="278382" y="1468027"/>
            <a:ext cx="2427744" cy="1602202"/>
          </a:xfrm>
          <a:prstGeom prst="rect">
            <a:avLst/>
          </a:prstGeom>
        </p:spPr>
      </p:pic>
      <p:sp>
        <p:nvSpPr>
          <p:cNvPr id="6" name="Title 1">
            <a:extLst>
              <a:ext uri="{FF2B5EF4-FFF2-40B4-BE49-F238E27FC236}">
                <a16:creationId xmlns:a16="http://schemas.microsoft.com/office/drawing/2014/main" id="{969BE3E7-EAEA-EB16-A248-AC0BA1020296}"/>
              </a:ext>
            </a:extLst>
          </p:cNvPr>
          <p:cNvSpPr txBox="1">
            <a:spLocks/>
          </p:cNvSpPr>
          <p:nvPr/>
        </p:nvSpPr>
        <p:spPr>
          <a:xfrm>
            <a:off x="529388" y="213131"/>
            <a:ext cx="7851465" cy="79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9pPr>
          </a:lstStyle>
          <a:p>
            <a:pPr algn="ctr"/>
            <a:r>
              <a:rPr lang="en-SG"/>
              <a:t>Perspective 2: </a:t>
            </a:r>
            <a:br>
              <a:rPr lang="en-SG"/>
            </a:br>
            <a:r>
              <a:rPr lang="en-SG" sz="2000"/>
              <a:t>Electricity generation from renewables</a:t>
            </a:r>
            <a:endParaRPr lang="en-SG"/>
          </a:p>
        </p:txBody>
      </p:sp>
      <p:pic>
        <p:nvPicPr>
          <p:cNvPr id="7" name="Picture 6" descr="Chart, line chart&#10;&#10;Description automatically generated">
            <a:extLst>
              <a:ext uri="{FF2B5EF4-FFF2-40B4-BE49-F238E27FC236}">
                <a16:creationId xmlns:a16="http://schemas.microsoft.com/office/drawing/2014/main" id="{4F37A78F-3CFF-4750-0C44-42FFE120BD53}"/>
              </a:ext>
            </a:extLst>
          </p:cNvPr>
          <p:cNvPicPr>
            <a:picLocks noChangeAspect="1"/>
          </p:cNvPicPr>
          <p:nvPr/>
        </p:nvPicPr>
        <p:blipFill>
          <a:blip r:embed="rId3"/>
          <a:stretch>
            <a:fillRect/>
          </a:stretch>
        </p:blipFill>
        <p:spPr>
          <a:xfrm>
            <a:off x="2747376" y="1468027"/>
            <a:ext cx="2489135" cy="1602202"/>
          </a:xfrm>
          <a:prstGeom prst="rect">
            <a:avLst/>
          </a:prstGeom>
        </p:spPr>
      </p:pic>
      <p:pic>
        <p:nvPicPr>
          <p:cNvPr id="11" name="Picture 10" descr="Chart, line chart&#10;&#10;Description automatically generated">
            <a:extLst>
              <a:ext uri="{FF2B5EF4-FFF2-40B4-BE49-F238E27FC236}">
                <a16:creationId xmlns:a16="http://schemas.microsoft.com/office/drawing/2014/main" id="{81FCAB48-953D-3195-6EE8-E71EB10F2E66}"/>
              </a:ext>
            </a:extLst>
          </p:cNvPr>
          <p:cNvPicPr>
            <a:picLocks noChangeAspect="1"/>
          </p:cNvPicPr>
          <p:nvPr/>
        </p:nvPicPr>
        <p:blipFill>
          <a:blip r:embed="rId4"/>
          <a:stretch>
            <a:fillRect/>
          </a:stretch>
        </p:blipFill>
        <p:spPr>
          <a:xfrm>
            <a:off x="278382" y="3104148"/>
            <a:ext cx="2427744" cy="1592640"/>
          </a:xfrm>
          <a:prstGeom prst="rect">
            <a:avLst/>
          </a:prstGeom>
        </p:spPr>
      </p:pic>
      <p:pic>
        <p:nvPicPr>
          <p:cNvPr id="12" name="Picture 11" descr="Chart, line chart&#10;&#10;Description automatically generated">
            <a:extLst>
              <a:ext uri="{FF2B5EF4-FFF2-40B4-BE49-F238E27FC236}">
                <a16:creationId xmlns:a16="http://schemas.microsoft.com/office/drawing/2014/main" id="{37EF1401-AF23-B8D6-4F51-7F63F03BA006}"/>
              </a:ext>
            </a:extLst>
          </p:cNvPr>
          <p:cNvPicPr>
            <a:picLocks noChangeAspect="1"/>
          </p:cNvPicPr>
          <p:nvPr/>
        </p:nvPicPr>
        <p:blipFill>
          <a:blip r:embed="rId5"/>
          <a:stretch>
            <a:fillRect/>
          </a:stretch>
        </p:blipFill>
        <p:spPr>
          <a:xfrm>
            <a:off x="2747376" y="3104147"/>
            <a:ext cx="2489135" cy="1591636"/>
          </a:xfrm>
          <a:prstGeom prst="rect">
            <a:avLst/>
          </a:prstGeom>
        </p:spPr>
      </p:pic>
      <p:sp>
        <p:nvSpPr>
          <p:cNvPr id="16" name="Rectangle 15">
            <a:extLst>
              <a:ext uri="{FF2B5EF4-FFF2-40B4-BE49-F238E27FC236}">
                <a16:creationId xmlns:a16="http://schemas.microsoft.com/office/drawing/2014/main" id="{DF8D7995-32D8-5E75-0CD8-D60D51627DEA}"/>
              </a:ext>
            </a:extLst>
          </p:cNvPr>
          <p:cNvSpPr/>
          <p:nvPr/>
        </p:nvSpPr>
        <p:spPr>
          <a:xfrm>
            <a:off x="4437934" y="1699552"/>
            <a:ext cx="280825" cy="254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7" name="Rectangle 16">
            <a:extLst>
              <a:ext uri="{FF2B5EF4-FFF2-40B4-BE49-F238E27FC236}">
                <a16:creationId xmlns:a16="http://schemas.microsoft.com/office/drawing/2014/main" id="{A15DE91D-DE12-2EA7-A592-026EA0D19EED}"/>
              </a:ext>
            </a:extLst>
          </p:cNvPr>
          <p:cNvSpPr/>
          <p:nvPr/>
        </p:nvSpPr>
        <p:spPr>
          <a:xfrm>
            <a:off x="4200526" y="1987850"/>
            <a:ext cx="741836" cy="536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8" name="Rectangle 17">
            <a:extLst>
              <a:ext uri="{FF2B5EF4-FFF2-40B4-BE49-F238E27FC236}">
                <a16:creationId xmlns:a16="http://schemas.microsoft.com/office/drawing/2014/main" id="{AD11501F-CE83-3C05-F090-862EE27278E5}"/>
              </a:ext>
            </a:extLst>
          </p:cNvPr>
          <p:cNvSpPr/>
          <p:nvPr/>
        </p:nvSpPr>
        <p:spPr>
          <a:xfrm>
            <a:off x="1817241" y="3368842"/>
            <a:ext cx="438068" cy="4193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9" name="Rectangle 18">
            <a:extLst>
              <a:ext uri="{FF2B5EF4-FFF2-40B4-BE49-F238E27FC236}">
                <a16:creationId xmlns:a16="http://schemas.microsoft.com/office/drawing/2014/main" id="{B4B2DCD0-7B5E-BB50-C5EE-566041172955}"/>
              </a:ext>
            </a:extLst>
          </p:cNvPr>
          <p:cNvSpPr/>
          <p:nvPr/>
        </p:nvSpPr>
        <p:spPr>
          <a:xfrm>
            <a:off x="1614489" y="3899965"/>
            <a:ext cx="358812" cy="254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0" name="Rectangle 19">
            <a:extLst>
              <a:ext uri="{FF2B5EF4-FFF2-40B4-BE49-F238E27FC236}">
                <a16:creationId xmlns:a16="http://schemas.microsoft.com/office/drawing/2014/main" id="{58699557-C542-ED35-6410-61A15CBD8359}"/>
              </a:ext>
            </a:extLst>
          </p:cNvPr>
          <p:cNvSpPr/>
          <p:nvPr/>
        </p:nvSpPr>
        <p:spPr>
          <a:xfrm>
            <a:off x="4007645" y="4154345"/>
            <a:ext cx="722233" cy="254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1" name="Rectangle 20">
            <a:extLst>
              <a:ext uri="{FF2B5EF4-FFF2-40B4-BE49-F238E27FC236}">
                <a16:creationId xmlns:a16="http://schemas.microsoft.com/office/drawing/2014/main" id="{96B10DB9-EB9B-15D3-9D59-3896026D4877}"/>
              </a:ext>
            </a:extLst>
          </p:cNvPr>
          <p:cNvSpPr/>
          <p:nvPr/>
        </p:nvSpPr>
        <p:spPr>
          <a:xfrm>
            <a:off x="3512159" y="3368842"/>
            <a:ext cx="1317245" cy="560446"/>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262395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5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1" nodeType="clickEffect">
                                  <p:stCondLst>
                                    <p:cond delay="0"/>
                                  </p:stCondLst>
                                  <p:childTnLst>
                                    <p:animEffect transition="out" filter="fade">
                                      <p:cBhvr>
                                        <p:cTn id="30" dur="1000" tmFilter="0, 0; .2, .5; .8, .5; 1, 0"/>
                                        <p:tgtEl>
                                          <p:spTgt spid="17"/>
                                        </p:tgtEl>
                                      </p:cBhvr>
                                    </p:animEffect>
                                    <p:animScale>
                                      <p:cBhvr>
                                        <p:cTn id="31" dur="500" autoRev="1" fill="hold"/>
                                        <p:tgtEl>
                                          <p:spTgt spid="17"/>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grpId="1" nodeType="clickEffect">
                                  <p:stCondLst>
                                    <p:cond delay="0"/>
                                  </p:stCondLst>
                                  <p:childTnLst>
                                    <p:animEffect transition="out" filter="fade">
                                      <p:cBhvr>
                                        <p:cTn id="35" dur="1000" tmFilter="0, 0; .2, .5; .8, .5; 1, 0"/>
                                        <p:tgtEl>
                                          <p:spTgt spid="18"/>
                                        </p:tgtEl>
                                      </p:cBhvr>
                                    </p:animEffect>
                                    <p:animScale>
                                      <p:cBhvr>
                                        <p:cTn id="36" dur="50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7" grpId="1" animBg="1"/>
      <p:bldP spid="18" grpId="0" animBg="1"/>
      <p:bldP spid="18" grpId="1" animBg="1"/>
      <p:bldP spid="19" grpId="0" animBg="1"/>
      <p:bldP spid="20" grpId="0" animBg="1"/>
      <p:bldP spid="21" grpId="0" animBg="1"/>
      <p:bldP spid="2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FFD5-4E74-797C-21CD-E2EACAF6B41B}"/>
              </a:ext>
            </a:extLst>
          </p:cNvPr>
          <p:cNvSpPr>
            <a:spLocks noGrp="1"/>
          </p:cNvSpPr>
          <p:nvPr>
            <p:ph type="title"/>
          </p:nvPr>
        </p:nvSpPr>
        <p:spPr/>
        <p:txBody>
          <a:bodyPr/>
          <a:lstStyle/>
          <a:p>
            <a:r>
              <a:rPr lang="en-SG" sz="2800"/>
              <a:t>Renewable Energy: Today and Tomorrow</a:t>
            </a:r>
          </a:p>
        </p:txBody>
      </p:sp>
      <p:sp>
        <p:nvSpPr>
          <p:cNvPr id="3" name="Text Placeholder 2">
            <a:extLst>
              <a:ext uri="{FF2B5EF4-FFF2-40B4-BE49-F238E27FC236}">
                <a16:creationId xmlns:a16="http://schemas.microsoft.com/office/drawing/2014/main" id="{C86CE8E7-BAE0-1F0D-68AB-373ACE9A85CC}"/>
              </a:ext>
            </a:extLst>
          </p:cNvPr>
          <p:cNvSpPr>
            <a:spLocks noGrp="1"/>
          </p:cNvSpPr>
          <p:nvPr>
            <p:ph type="body" idx="1"/>
          </p:nvPr>
        </p:nvSpPr>
        <p:spPr>
          <a:xfrm>
            <a:off x="1434054" y="1351293"/>
            <a:ext cx="6376160" cy="1220457"/>
          </a:xfrm>
        </p:spPr>
        <p:txBody>
          <a:bodyPr/>
          <a:lstStyle/>
          <a:p>
            <a:pPr marL="330200" indent="-171450">
              <a:buFont typeface="Arial" panose="020B0604020202020204" pitchFamily="34" charset="0"/>
              <a:buChar char="•"/>
            </a:pPr>
            <a:r>
              <a:rPr lang="en-US"/>
              <a:t>Renewable energy is observed to be unstable in supply and is thus unable to cope with short- and long-term spikes in energy demand.</a:t>
            </a:r>
          </a:p>
          <a:p>
            <a:pPr marL="158750" indent="0">
              <a:buNone/>
            </a:pPr>
            <a:endParaRPr lang="en-US"/>
          </a:p>
          <a:p>
            <a:pPr marL="330200" indent="-171450">
              <a:buFont typeface="Arial" panose="020B0604020202020204" pitchFamily="34" charset="0"/>
              <a:buChar char="•"/>
            </a:pPr>
            <a:r>
              <a:rPr lang="en-US"/>
              <a:t>This reliability issue is more prevalent in lower income countries, who are unable to fully take advantage of renewable energy due to environmental and political factors, and huge financial and technological barriers to development.</a:t>
            </a:r>
          </a:p>
          <a:p>
            <a:pPr marL="158750" indent="0">
              <a:buNone/>
            </a:pPr>
            <a:endParaRPr lang="en-US"/>
          </a:p>
          <a:p>
            <a:pPr marL="330200" indent="-171450">
              <a:buFont typeface="Arial" panose="020B0604020202020204" pitchFamily="34" charset="0"/>
              <a:buChar char="•"/>
            </a:pPr>
            <a:endParaRPr lang="en-SG"/>
          </a:p>
        </p:txBody>
      </p:sp>
      <p:sp>
        <p:nvSpPr>
          <p:cNvPr id="7" name="Rectangle 6">
            <a:extLst>
              <a:ext uri="{FF2B5EF4-FFF2-40B4-BE49-F238E27FC236}">
                <a16:creationId xmlns:a16="http://schemas.microsoft.com/office/drawing/2014/main" id="{B203793F-5AE5-5196-5999-256EDC7877AE}"/>
              </a:ext>
            </a:extLst>
          </p:cNvPr>
          <p:cNvSpPr/>
          <p:nvPr/>
        </p:nvSpPr>
        <p:spPr>
          <a:xfrm>
            <a:off x="1127531" y="1631388"/>
            <a:ext cx="6888938" cy="660266"/>
          </a:xfrm>
          <a:prstGeom prst="rect">
            <a:avLst/>
          </a:prstGeom>
          <a:solidFill>
            <a:srgbClr val="F3A9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Renewable energy is capable of powering economic growth only as far as being a complement to other energy sources.</a:t>
            </a:r>
          </a:p>
        </p:txBody>
      </p:sp>
      <p:pic>
        <p:nvPicPr>
          <p:cNvPr id="9" name="Picture 8">
            <a:extLst>
              <a:ext uri="{FF2B5EF4-FFF2-40B4-BE49-F238E27FC236}">
                <a16:creationId xmlns:a16="http://schemas.microsoft.com/office/drawing/2014/main" id="{440EF43D-FDBC-1E76-3D73-28A1F7A3CA99}"/>
              </a:ext>
            </a:extLst>
          </p:cNvPr>
          <p:cNvPicPr>
            <a:picLocks noChangeAspect="1"/>
          </p:cNvPicPr>
          <p:nvPr/>
        </p:nvPicPr>
        <p:blipFill>
          <a:blip r:embed="rId2"/>
          <a:stretch>
            <a:fillRect/>
          </a:stretch>
        </p:blipFill>
        <p:spPr>
          <a:xfrm>
            <a:off x="720000" y="2915406"/>
            <a:ext cx="2087658" cy="1479983"/>
          </a:xfrm>
          <a:prstGeom prst="rect">
            <a:avLst/>
          </a:prstGeom>
        </p:spPr>
      </p:pic>
      <p:pic>
        <p:nvPicPr>
          <p:cNvPr id="13" name="Picture 12">
            <a:extLst>
              <a:ext uri="{FF2B5EF4-FFF2-40B4-BE49-F238E27FC236}">
                <a16:creationId xmlns:a16="http://schemas.microsoft.com/office/drawing/2014/main" id="{A6EF9195-702E-64E4-1BD4-FD138867C6FB}"/>
              </a:ext>
            </a:extLst>
          </p:cNvPr>
          <p:cNvPicPr>
            <a:picLocks noChangeAspect="1"/>
          </p:cNvPicPr>
          <p:nvPr/>
        </p:nvPicPr>
        <p:blipFill>
          <a:blip r:embed="rId3"/>
          <a:stretch>
            <a:fillRect/>
          </a:stretch>
        </p:blipFill>
        <p:spPr>
          <a:xfrm>
            <a:off x="3546607" y="2593229"/>
            <a:ext cx="1661830" cy="1850285"/>
          </a:xfrm>
          <a:prstGeom prst="rect">
            <a:avLst/>
          </a:prstGeom>
        </p:spPr>
      </p:pic>
      <p:pic>
        <p:nvPicPr>
          <p:cNvPr id="15" name="Picture 14">
            <a:extLst>
              <a:ext uri="{FF2B5EF4-FFF2-40B4-BE49-F238E27FC236}">
                <a16:creationId xmlns:a16="http://schemas.microsoft.com/office/drawing/2014/main" id="{2DBA6C26-B9EB-5575-FB45-39CC0FAF6C88}"/>
              </a:ext>
            </a:extLst>
          </p:cNvPr>
          <p:cNvPicPr>
            <a:picLocks noChangeAspect="1"/>
          </p:cNvPicPr>
          <p:nvPr/>
        </p:nvPicPr>
        <p:blipFill>
          <a:blip r:embed="rId4"/>
          <a:stretch>
            <a:fillRect/>
          </a:stretch>
        </p:blipFill>
        <p:spPr>
          <a:xfrm>
            <a:off x="6180659" y="2963531"/>
            <a:ext cx="1695379" cy="1491174"/>
          </a:xfrm>
          <a:prstGeom prst="rect">
            <a:avLst/>
          </a:prstGeom>
        </p:spPr>
      </p:pic>
      <p:sp>
        <p:nvSpPr>
          <p:cNvPr id="16" name="TextBox 15">
            <a:extLst>
              <a:ext uri="{FF2B5EF4-FFF2-40B4-BE49-F238E27FC236}">
                <a16:creationId xmlns:a16="http://schemas.microsoft.com/office/drawing/2014/main" id="{40001F41-4D68-CB31-F1EE-EF3551C2AA0B}"/>
              </a:ext>
            </a:extLst>
          </p:cNvPr>
          <p:cNvSpPr txBox="1"/>
          <p:nvPr/>
        </p:nvSpPr>
        <p:spPr>
          <a:xfrm>
            <a:off x="861981" y="4418316"/>
            <a:ext cx="19181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5A676D"/>
                </a:solidFill>
              </a:rPr>
              <a:t>Climate Awareness</a:t>
            </a:r>
          </a:p>
        </p:txBody>
      </p:sp>
      <p:sp>
        <p:nvSpPr>
          <p:cNvPr id="17" name="TextBox 16">
            <a:extLst>
              <a:ext uri="{FF2B5EF4-FFF2-40B4-BE49-F238E27FC236}">
                <a16:creationId xmlns:a16="http://schemas.microsoft.com/office/drawing/2014/main" id="{B7E56B5F-ED4D-2700-D666-73D1F5C6FD4F}"/>
              </a:ext>
            </a:extLst>
          </p:cNvPr>
          <p:cNvSpPr txBox="1"/>
          <p:nvPr/>
        </p:nvSpPr>
        <p:spPr>
          <a:xfrm>
            <a:off x="3354583" y="4374552"/>
            <a:ext cx="20458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5A676D"/>
                </a:solidFill>
              </a:rPr>
              <a:t>Investment In Renewable Projects</a:t>
            </a:r>
          </a:p>
        </p:txBody>
      </p:sp>
      <p:sp>
        <p:nvSpPr>
          <p:cNvPr id="18" name="TextBox 17">
            <a:extLst>
              <a:ext uri="{FF2B5EF4-FFF2-40B4-BE49-F238E27FC236}">
                <a16:creationId xmlns:a16="http://schemas.microsoft.com/office/drawing/2014/main" id="{99D87F27-CF0A-FEF1-505F-74DDE451E9AC}"/>
              </a:ext>
            </a:extLst>
          </p:cNvPr>
          <p:cNvSpPr txBox="1"/>
          <p:nvPr/>
        </p:nvSpPr>
        <p:spPr>
          <a:xfrm>
            <a:off x="6546324" y="4511125"/>
            <a:ext cx="10163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5A676D"/>
                </a:solidFill>
              </a:rPr>
              <a:t>Research</a:t>
            </a:r>
          </a:p>
        </p:txBody>
      </p:sp>
    </p:spTree>
    <p:extLst>
      <p:ext uri="{BB962C8B-B14F-4D97-AF65-F5344CB8AC3E}">
        <p14:creationId xmlns:p14="http://schemas.microsoft.com/office/powerpoint/2010/main" val="165954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5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cxnSp>
        <p:nvCxnSpPr>
          <p:cNvPr id="224" name="Google Shape;224;p36"/>
          <p:cNvCxnSpPr/>
          <p:nvPr/>
        </p:nvCxnSpPr>
        <p:spPr>
          <a:xfrm>
            <a:off x="0" y="3285925"/>
            <a:ext cx="6471300" cy="0"/>
          </a:xfrm>
          <a:prstGeom prst="straightConnector1">
            <a:avLst/>
          </a:prstGeom>
          <a:noFill/>
          <a:ln w="19050" cap="flat" cmpd="sng">
            <a:solidFill>
              <a:schemeClr val="accent3"/>
            </a:solidFill>
            <a:prstDash val="solid"/>
            <a:round/>
            <a:headEnd type="none" w="med" len="med"/>
            <a:tailEnd type="none" w="med" len="med"/>
          </a:ln>
        </p:spPr>
      </p:cxnSp>
      <p:sp>
        <p:nvSpPr>
          <p:cNvPr id="225" name="Google Shape;225;p36"/>
          <p:cNvSpPr txBox="1">
            <a:spLocks noGrp="1"/>
          </p:cNvSpPr>
          <p:nvPr>
            <p:ph type="title"/>
          </p:nvPr>
        </p:nvSpPr>
        <p:spPr>
          <a:xfrm>
            <a:off x="1271100" y="1430950"/>
            <a:ext cx="3723000" cy="1723800"/>
          </a:xfrm>
          <a:prstGeom prst="rect">
            <a:avLst/>
          </a:prstGeom>
        </p:spPr>
        <p:txBody>
          <a:bodyPr spcFirstLastPara="1" wrap="square" lIns="91425" tIns="91425" rIns="91425" bIns="91425" anchor="ctr" anchorCtr="0">
            <a:noAutofit/>
          </a:bodyPr>
          <a:lstStyle/>
          <a:p>
            <a:r>
              <a:rPr lang="en" sz="1400" b="0"/>
              <a:t>Say micro-nuclear reactors (see https://energypost.eu/micro- nuclear-reactors-up-to-20mw-portable-safer/) have become environmentally viable and economically feasible for Singapore. Shall we go nuclear? Why / why not? Substantiate your team’s opinion with the data provided.</a:t>
            </a:r>
            <a:endParaRPr lang="en-US"/>
          </a:p>
        </p:txBody>
      </p:sp>
      <p:sp>
        <p:nvSpPr>
          <p:cNvPr id="226" name="Google Shape;226;p36"/>
          <p:cNvSpPr txBox="1">
            <a:spLocks noGrp="1"/>
          </p:cNvSpPr>
          <p:nvPr>
            <p:ph type="title" idx="2"/>
          </p:nvPr>
        </p:nvSpPr>
        <p:spPr>
          <a:xfrm>
            <a:off x="368043" y="333326"/>
            <a:ext cx="819300" cy="77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27" name="Google Shape;227;p36"/>
          <p:cNvSpPr txBox="1">
            <a:spLocks noGrp="1"/>
          </p:cNvSpPr>
          <p:nvPr>
            <p:ph type="subTitle" idx="1"/>
          </p:nvPr>
        </p:nvSpPr>
        <p:spPr>
          <a:xfrm>
            <a:off x="1271100" y="3603683"/>
            <a:ext cx="2709000" cy="738900"/>
          </a:xfrm>
          <a:prstGeom prst="rect">
            <a:avLst/>
          </a:prstGeom>
        </p:spPr>
        <p:txBody>
          <a:bodyPr spcFirstLastPara="1" wrap="square" lIns="91425" tIns="91425" rIns="91425" bIns="91425" anchor="t" anchorCtr="0">
            <a:noAutofit/>
          </a:bodyPr>
          <a:lstStyle/>
          <a:p>
            <a:pPr marL="0" indent="0" algn="ctr"/>
            <a:r>
              <a:rPr lang="en" err="1"/>
              <a:t>Chalamalasetti</a:t>
            </a:r>
            <a:r>
              <a:rPr lang="en"/>
              <a:t> Sree Vaishnavi</a:t>
            </a:r>
            <a:endParaRPr lang="en-US"/>
          </a:p>
        </p:txBody>
      </p:sp>
      <p:pic>
        <p:nvPicPr>
          <p:cNvPr id="228" name="Google Shape;228;p36"/>
          <p:cNvPicPr preferRelativeResize="0"/>
          <p:nvPr/>
        </p:nvPicPr>
        <p:blipFill>
          <a:blip r:embed="rId3">
            <a:alphaModFix/>
          </a:blip>
          <a:stretch>
            <a:fillRect/>
          </a:stretch>
        </p:blipFill>
        <p:spPr>
          <a:xfrm>
            <a:off x="5238285" y="-616500"/>
            <a:ext cx="4644580" cy="5143500"/>
          </a:xfrm>
          <a:prstGeom prst="rect">
            <a:avLst/>
          </a:prstGeom>
          <a:noFill/>
          <a:ln>
            <a:noFill/>
          </a:ln>
        </p:spPr>
      </p:pic>
      <p:pic>
        <p:nvPicPr>
          <p:cNvPr id="229" name="Google Shape;229;p36"/>
          <p:cNvPicPr preferRelativeResize="0"/>
          <p:nvPr/>
        </p:nvPicPr>
        <p:blipFill>
          <a:blip r:embed="rId4">
            <a:alphaModFix/>
          </a:blip>
          <a:stretch>
            <a:fillRect/>
          </a:stretch>
        </p:blipFill>
        <p:spPr>
          <a:xfrm>
            <a:off x="4773975" y="2524325"/>
            <a:ext cx="3552900" cy="2508349"/>
          </a:xfrm>
          <a:prstGeom prst="rect">
            <a:avLst/>
          </a:prstGeom>
          <a:noFill/>
          <a:ln>
            <a:noFill/>
          </a:ln>
        </p:spPr>
      </p:pic>
    </p:spTree>
    <p:extLst>
      <p:ext uri="{BB962C8B-B14F-4D97-AF65-F5344CB8AC3E}">
        <p14:creationId xmlns:p14="http://schemas.microsoft.com/office/powerpoint/2010/main" val="3011332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81F2-BF98-EAA8-4BDA-7D12402204C2}"/>
              </a:ext>
            </a:extLst>
          </p:cNvPr>
          <p:cNvSpPr>
            <a:spLocks noGrp="1"/>
          </p:cNvSpPr>
          <p:nvPr>
            <p:ph type="title"/>
          </p:nvPr>
        </p:nvSpPr>
        <p:spPr/>
        <p:txBody>
          <a:bodyPr/>
          <a:lstStyle/>
          <a:p>
            <a:r>
              <a:rPr lang="en-US"/>
              <a:t>Singapore sustainability goals</a:t>
            </a:r>
          </a:p>
        </p:txBody>
      </p:sp>
      <p:pic>
        <p:nvPicPr>
          <p:cNvPr id="4" name="Picture 4" descr="Icon&#10;&#10;Description automatically generated">
            <a:extLst>
              <a:ext uri="{FF2B5EF4-FFF2-40B4-BE49-F238E27FC236}">
                <a16:creationId xmlns:a16="http://schemas.microsoft.com/office/drawing/2014/main" id="{0EAECB7D-249D-7B19-E70C-C8A5AEB4B1BD}"/>
              </a:ext>
            </a:extLst>
          </p:cNvPr>
          <p:cNvPicPr>
            <a:picLocks noChangeAspect="1"/>
          </p:cNvPicPr>
          <p:nvPr/>
        </p:nvPicPr>
        <p:blipFill>
          <a:blip r:embed="rId2"/>
          <a:stretch>
            <a:fillRect/>
          </a:stretch>
        </p:blipFill>
        <p:spPr>
          <a:xfrm>
            <a:off x="1267691" y="1698914"/>
            <a:ext cx="2743200" cy="2743200"/>
          </a:xfrm>
          <a:prstGeom prst="rect">
            <a:avLst/>
          </a:prstGeom>
        </p:spPr>
      </p:pic>
      <p:pic>
        <p:nvPicPr>
          <p:cNvPr id="5" name="Picture 5" descr="Icon&#10;&#10;Description automatically generated">
            <a:extLst>
              <a:ext uri="{FF2B5EF4-FFF2-40B4-BE49-F238E27FC236}">
                <a16:creationId xmlns:a16="http://schemas.microsoft.com/office/drawing/2014/main" id="{26284176-32E1-D6A3-7419-90EDE262B2DD}"/>
              </a:ext>
            </a:extLst>
          </p:cNvPr>
          <p:cNvPicPr>
            <a:picLocks noChangeAspect="1"/>
          </p:cNvPicPr>
          <p:nvPr/>
        </p:nvPicPr>
        <p:blipFill>
          <a:blip r:embed="rId3"/>
          <a:stretch>
            <a:fillRect/>
          </a:stretch>
        </p:blipFill>
        <p:spPr>
          <a:xfrm>
            <a:off x="1267691" y="1657350"/>
            <a:ext cx="2743200" cy="2743200"/>
          </a:xfrm>
          <a:prstGeom prst="rect">
            <a:avLst/>
          </a:prstGeom>
        </p:spPr>
      </p:pic>
      <p:sp>
        <p:nvSpPr>
          <p:cNvPr id="6" name="TextBox 5">
            <a:extLst>
              <a:ext uri="{FF2B5EF4-FFF2-40B4-BE49-F238E27FC236}">
                <a16:creationId xmlns:a16="http://schemas.microsoft.com/office/drawing/2014/main" id="{6598B6B8-538A-3C3E-69D9-11471B422D77}"/>
              </a:ext>
            </a:extLst>
          </p:cNvPr>
          <p:cNvSpPr txBox="1"/>
          <p:nvPr/>
        </p:nvSpPr>
        <p:spPr>
          <a:xfrm>
            <a:off x="5314949" y="2311977"/>
            <a:ext cx="367838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b="1"/>
              <a:t>2050</a:t>
            </a:r>
          </a:p>
        </p:txBody>
      </p:sp>
    </p:spTree>
    <p:extLst>
      <p:ext uri="{BB962C8B-B14F-4D97-AF65-F5344CB8AC3E}">
        <p14:creationId xmlns:p14="http://schemas.microsoft.com/office/powerpoint/2010/main" val="193264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8AE9-B646-5D81-9A00-CDE11616EFE1}"/>
              </a:ext>
            </a:extLst>
          </p:cNvPr>
          <p:cNvSpPr>
            <a:spLocks noGrp="1"/>
          </p:cNvSpPr>
          <p:nvPr>
            <p:ph type="title"/>
          </p:nvPr>
        </p:nvSpPr>
        <p:spPr/>
        <p:txBody>
          <a:bodyPr/>
          <a:lstStyle/>
          <a:p>
            <a:r>
              <a:rPr lang="en-US"/>
              <a:t>Strategies</a:t>
            </a:r>
          </a:p>
        </p:txBody>
      </p:sp>
      <p:pic>
        <p:nvPicPr>
          <p:cNvPr id="4" name="Picture 4" descr="Icon&#10;&#10;Description automatically generated">
            <a:extLst>
              <a:ext uri="{FF2B5EF4-FFF2-40B4-BE49-F238E27FC236}">
                <a16:creationId xmlns:a16="http://schemas.microsoft.com/office/drawing/2014/main" id="{A0525F04-247C-9B53-039A-99C8B30F0CE9}"/>
              </a:ext>
            </a:extLst>
          </p:cNvPr>
          <p:cNvPicPr>
            <a:picLocks noChangeAspect="1"/>
          </p:cNvPicPr>
          <p:nvPr/>
        </p:nvPicPr>
        <p:blipFill>
          <a:blip r:embed="rId2"/>
          <a:stretch>
            <a:fillRect/>
          </a:stretch>
        </p:blipFill>
        <p:spPr>
          <a:xfrm>
            <a:off x="971550" y="2171700"/>
            <a:ext cx="1514475" cy="1514475"/>
          </a:xfrm>
          <a:prstGeom prst="rect">
            <a:avLst/>
          </a:prstGeom>
        </p:spPr>
      </p:pic>
      <p:pic>
        <p:nvPicPr>
          <p:cNvPr id="5" name="Picture 5" descr="Icon&#10;&#10;Description automatically generated">
            <a:extLst>
              <a:ext uri="{FF2B5EF4-FFF2-40B4-BE49-F238E27FC236}">
                <a16:creationId xmlns:a16="http://schemas.microsoft.com/office/drawing/2014/main" id="{CF40C6F4-729A-AD3C-71C4-5A42AD1F1DC6}"/>
              </a:ext>
            </a:extLst>
          </p:cNvPr>
          <p:cNvPicPr>
            <a:picLocks noChangeAspect="1"/>
          </p:cNvPicPr>
          <p:nvPr/>
        </p:nvPicPr>
        <p:blipFill>
          <a:blip r:embed="rId3"/>
          <a:stretch>
            <a:fillRect/>
          </a:stretch>
        </p:blipFill>
        <p:spPr>
          <a:xfrm>
            <a:off x="4276725" y="1143000"/>
            <a:ext cx="1400175" cy="1428750"/>
          </a:xfrm>
          <a:prstGeom prst="rect">
            <a:avLst/>
          </a:prstGeom>
        </p:spPr>
      </p:pic>
      <p:pic>
        <p:nvPicPr>
          <p:cNvPr id="6" name="Picture 6" descr="Icon&#10;&#10;Description automatically generated">
            <a:extLst>
              <a:ext uri="{FF2B5EF4-FFF2-40B4-BE49-F238E27FC236}">
                <a16:creationId xmlns:a16="http://schemas.microsoft.com/office/drawing/2014/main" id="{E4F790ED-BCAB-3F65-1192-542450BF5306}"/>
              </a:ext>
            </a:extLst>
          </p:cNvPr>
          <p:cNvPicPr>
            <a:picLocks noChangeAspect="1"/>
          </p:cNvPicPr>
          <p:nvPr/>
        </p:nvPicPr>
        <p:blipFill>
          <a:blip r:embed="rId4"/>
          <a:stretch>
            <a:fillRect/>
          </a:stretch>
        </p:blipFill>
        <p:spPr>
          <a:xfrm>
            <a:off x="4419600" y="3409950"/>
            <a:ext cx="1314450" cy="1295400"/>
          </a:xfrm>
          <a:prstGeom prst="rect">
            <a:avLst/>
          </a:prstGeom>
        </p:spPr>
      </p:pic>
      <p:cxnSp>
        <p:nvCxnSpPr>
          <p:cNvPr id="7" name="Straight Arrow Connector 6">
            <a:extLst>
              <a:ext uri="{FF2B5EF4-FFF2-40B4-BE49-F238E27FC236}">
                <a16:creationId xmlns:a16="http://schemas.microsoft.com/office/drawing/2014/main" id="{7E9AFFB5-1059-5E20-AE7A-09B47CF9DA2E}"/>
              </a:ext>
            </a:extLst>
          </p:cNvPr>
          <p:cNvCxnSpPr/>
          <p:nvPr/>
        </p:nvCxnSpPr>
        <p:spPr>
          <a:xfrm flipV="1">
            <a:off x="2705100" y="1952625"/>
            <a:ext cx="1371600" cy="676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BCA095-0048-B827-1024-8F5801E4E729}"/>
              </a:ext>
            </a:extLst>
          </p:cNvPr>
          <p:cNvCxnSpPr>
            <a:cxnSpLocks/>
          </p:cNvCxnSpPr>
          <p:nvPr/>
        </p:nvCxnSpPr>
        <p:spPr>
          <a:xfrm>
            <a:off x="2705100" y="3228974"/>
            <a:ext cx="1371600" cy="76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32F587D-8EEC-EE4E-233B-275959F1FC84}"/>
              </a:ext>
            </a:extLst>
          </p:cNvPr>
          <p:cNvCxnSpPr>
            <a:cxnSpLocks/>
          </p:cNvCxnSpPr>
          <p:nvPr/>
        </p:nvCxnSpPr>
        <p:spPr>
          <a:xfrm>
            <a:off x="5838825" y="1904999"/>
            <a:ext cx="695325" cy="9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213C77A-C031-8F18-43F3-C384EA6C3BF9}"/>
              </a:ext>
            </a:extLst>
          </p:cNvPr>
          <p:cNvCxnSpPr>
            <a:cxnSpLocks/>
          </p:cNvCxnSpPr>
          <p:nvPr/>
        </p:nvCxnSpPr>
        <p:spPr>
          <a:xfrm>
            <a:off x="5838824" y="4057649"/>
            <a:ext cx="704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DDC27B-4DCE-5DB4-C55E-C122512D3039}"/>
              </a:ext>
            </a:extLst>
          </p:cNvPr>
          <p:cNvSpPr txBox="1"/>
          <p:nvPr/>
        </p:nvSpPr>
        <p:spPr>
          <a:xfrm>
            <a:off x="6519862" y="1614487"/>
            <a:ext cx="26289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2030 solar energy target of 3% of electricity demand </a:t>
            </a:r>
          </a:p>
        </p:txBody>
      </p:sp>
      <p:sp>
        <p:nvSpPr>
          <p:cNvPr id="12" name="TextBox 11">
            <a:extLst>
              <a:ext uri="{FF2B5EF4-FFF2-40B4-BE49-F238E27FC236}">
                <a16:creationId xmlns:a16="http://schemas.microsoft.com/office/drawing/2014/main" id="{731FE503-C4E6-40CA-218C-7EF170BD91CC}"/>
              </a:ext>
            </a:extLst>
          </p:cNvPr>
          <p:cNvSpPr txBox="1"/>
          <p:nvPr/>
        </p:nvSpPr>
        <p:spPr>
          <a:xfrm>
            <a:off x="6224587" y="3690937"/>
            <a:ext cx="2924175"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 hydrogen energy deployment to meet 50% of 2050 projected electricity demand.</a:t>
            </a:r>
            <a:endParaRPr lang="en-US"/>
          </a:p>
          <a:p>
            <a:pPr algn="ctr"/>
            <a:br>
              <a:rPr lang="en-US"/>
            </a:br>
            <a:endParaRPr lang="en-US"/>
          </a:p>
        </p:txBody>
      </p:sp>
    </p:spTree>
    <p:extLst>
      <p:ext uri="{BB962C8B-B14F-4D97-AF65-F5344CB8AC3E}">
        <p14:creationId xmlns:p14="http://schemas.microsoft.com/office/powerpoint/2010/main" val="82437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CFDB-A320-7089-9512-DDFCA65EC280}"/>
              </a:ext>
            </a:extLst>
          </p:cNvPr>
          <p:cNvSpPr>
            <a:spLocks noGrp="1"/>
          </p:cNvSpPr>
          <p:nvPr>
            <p:ph type="title"/>
          </p:nvPr>
        </p:nvSpPr>
        <p:spPr/>
        <p:txBody>
          <a:bodyPr/>
          <a:lstStyle/>
          <a:p>
            <a:r>
              <a:rPr lang="en-US"/>
              <a:t>Limitations of strategies</a:t>
            </a:r>
          </a:p>
        </p:txBody>
      </p:sp>
      <p:pic>
        <p:nvPicPr>
          <p:cNvPr id="4" name="Picture 4" descr="Chart, line chart, scatter chart&#10;&#10;Description automatically generated">
            <a:extLst>
              <a:ext uri="{FF2B5EF4-FFF2-40B4-BE49-F238E27FC236}">
                <a16:creationId xmlns:a16="http://schemas.microsoft.com/office/drawing/2014/main" id="{1814D437-ADC6-DE33-23B0-4931930D561E}"/>
              </a:ext>
            </a:extLst>
          </p:cNvPr>
          <p:cNvPicPr>
            <a:picLocks noChangeAspect="1"/>
          </p:cNvPicPr>
          <p:nvPr/>
        </p:nvPicPr>
        <p:blipFill>
          <a:blip r:embed="rId2"/>
          <a:stretch>
            <a:fillRect/>
          </a:stretch>
        </p:blipFill>
        <p:spPr>
          <a:xfrm>
            <a:off x="93518" y="1355169"/>
            <a:ext cx="4665518" cy="3118962"/>
          </a:xfrm>
          <a:prstGeom prst="rect">
            <a:avLst/>
          </a:prstGeom>
        </p:spPr>
      </p:pic>
      <p:pic>
        <p:nvPicPr>
          <p:cNvPr id="5" name="Picture 5" descr="Table&#10;&#10;Description automatically generated">
            <a:extLst>
              <a:ext uri="{FF2B5EF4-FFF2-40B4-BE49-F238E27FC236}">
                <a16:creationId xmlns:a16="http://schemas.microsoft.com/office/drawing/2014/main" id="{052D0388-5058-CB13-61CC-6F958F19973B}"/>
              </a:ext>
            </a:extLst>
          </p:cNvPr>
          <p:cNvPicPr>
            <a:picLocks noChangeAspect="1"/>
          </p:cNvPicPr>
          <p:nvPr/>
        </p:nvPicPr>
        <p:blipFill>
          <a:blip r:embed="rId3"/>
          <a:stretch>
            <a:fillRect/>
          </a:stretch>
        </p:blipFill>
        <p:spPr>
          <a:xfrm>
            <a:off x="4852555" y="1358785"/>
            <a:ext cx="4062845" cy="3080557"/>
          </a:xfrm>
          <a:prstGeom prst="rect">
            <a:avLst/>
          </a:prstGeom>
        </p:spPr>
      </p:pic>
      <p:sp>
        <p:nvSpPr>
          <p:cNvPr id="6" name="Rectangle 5">
            <a:extLst>
              <a:ext uri="{FF2B5EF4-FFF2-40B4-BE49-F238E27FC236}">
                <a16:creationId xmlns:a16="http://schemas.microsoft.com/office/drawing/2014/main" id="{2ABB7E1B-92DC-6D4B-79E8-7EB23ABB28C3}"/>
              </a:ext>
            </a:extLst>
          </p:cNvPr>
          <p:cNvSpPr/>
          <p:nvPr/>
        </p:nvSpPr>
        <p:spPr>
          <a:xfrm>
            <a:off x="6829424" y="4229100"/>
            <a:ext cx="768927" cy="187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C00688A-D072-ED7C-F154-AC6F5495E442}"/>
              </a:ext>
            </a:extLst>
          </p:cNvPr>
          <p:cNvSpPr txBox="1"/>
          <p:nvPr/>
        </p:nvSpPr>
        <p:spPr>
          <a:xfrm>
            <a:off x="6282603" y="4526539"/>
            <a:ext cx="34575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Average : 86%</a:t>
            </a:r>
          </a:p>
        </p:txBody>
      </p:sp>
    </p:spTree>
    <p:extLst>
      <p:ext uri="{BB962C8B-B14F-4D97-AF65-F5344CB8AC3E}">
        <p14:creationId xmlns:p14="http://schemas.microsoft.com/office/powerpoint/2010/main" val="369532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EA0E-766F-600F-6CD8-302361475775}"/>
              </a:ext>
            </a:extLst>
          </p:cNvPr>
          <p:cNvSpPr>
            <a:spLocks noGrp="1"/>
          </p:cNvSpPr>
          <p:nvPr>
            <p:ph type="title"/>
          </p:nvPr>
        </p:nvSpPr>
        <p:spPr/>
        <p:txBody>
          <a:bodyPr/>
          <a:lstStyle/>
          <a:p>
            <a:r>
              <a:rPr lang="en-US"/>
              <a:t>Limitations of strategies</a:t>
            </a:r>
          </a:p>
        </p:txBody>
      </p:sp>
      <p:pic>
        <p:nvPicPr>
          <p:cNvPr id="4" name="Picture 4" descr="Icon&#10;&#10;Description automatically generated">
            <a:extLst>
              <a:ext uri="{FF2B5EF4-FFF2-40B4-BE49-F238E27FC236}">
                <a16:creationId xmlns:a16="http://schemas.microsoft.com/office/drawing/2014/main" id="{19BE05C2-63BE-D60E-43F2-6D01DC5F35EC}"/>
              </a:ext>
            </a:extLst>
          </p:cNvPr>
          <p:cNvPicPr>
            <a:picLocks noChangeAspect="1"/>
          </p:cNvPicPr>
          <p:nvPr/>
        </p:nvPicPr>
        <p:blipFill>
          <a:blip r:embed="rId2"/>
          <a:stretch>
            <a:fillRect/>
          </a:stretch>
        </p:blipFill>
        <p:spPr>
          <a:xfrm>
            <a:off x="1257300" y="1247775"/>
            <a:ext cx="3143250" cy="3143250"/>
          </a:xfrm>
          <a:prstGeom prst="rect">
            <a:avLst/>
          </a:prstGeom>
        </p:spPr>
      </p:pic>
      <p:sp>
        <p:nvSpPr>
          <p:cNvPr id="5" name="TextBox 4">
            <a:extLst>
              <a:ext uri="{FF2B5EF4-FFF2-40B4-BE49-F238E27FC236}">
                <a16:creationId xmlns:a16="http://schemas.microsoft.com/office/drawing/2014/main" id="{EE8FF501-C9DA-1C6E-8841-18C14E664FB1}"/>
              </a:ext>
            </a:extLst>
          </p:cNvPr>
          <p:cNvSpPr txBox="1"/>
          <p:nvPr/>
        </p:nvSpPr>
        <p:spPr>
          <a:xfrm>
            <a:off x="5062537" y="2571750"/>
            <a:ext cx="30575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t>Limited land space:</a:t>
            </a:r>
          </a:p>
          <a:p>
            <a:pPr algn="ctr"/>
            <a:r>
              <a:rPr lang="en-US" sz="1800" b="1"/>
              <a:t> poses a barrier to expansion</a:t>
            </a:r>
          </a:p>
        </p:txBody>
      </p:sp>
    </p:spTree>
    <p:extLst>
      <p:ext uri="{BB962C8B-B14F-4D97-AF65-F5344CB8AC3E}">
        <p14:creationId xmlns:p14="http://schemas.microsoft.com/office/powerpoint/2010/main" val="174759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4C7C-14AA-F14F-84C3-3F42E1D0A304}"/>
              </a:ext>
            </a:extLst>
          </p:cNvPr>
          <p:cNvSpPr>
            <a:spLocks noGrp="1"/>
          </p:cNvSpPr>
          <p:nvPr>
            <p:ph type="title"/>
          </p:nvPr>
        </p:nvSpPr>
        <p:spPr/>
        <p:txBody>
          <a:bodyPr/>
          <a:lstStyle/>
          <a:p>
            <a:r>
              <a:rPr lang="en-US"/>
              <a:t>Micro-nuclear reactors</a:t>
            </a:r>
          </a:p>
        </p:txBody>
      </p:sp>
      <p:pic>
        <p:nvPicPr>
          <p:cNvPr id="4" name="Picture 4">
            <a:extLst>
              <a:ext uri="{FF2B5EF4-FFF2-40B4-BE49-F238E27FC236}">
                <a16:creationId xmlns:a16="http://schemas.microsoft.com/office/drawing/2014/main" id="{8D870E6E-EFD1-2813-4382-9EFC567C64FD}"/>
              </a:ext>
            </a:extLst>
          </p:cNvPr>
          <p:cNvPicPr>
            <a:picLocks noChangeAspect="1"/>
          </p:cNvPicPr>
          <p:nvPr/>
        </p:nvPicPr>
        <p:blipFill>
          <a:blip r:embed="rId2"/>
          <a:stretch>
            <a:fillRect/>
          </a:stretch>
        </p:blipFill>
        <p:spPr>
          <a:xfrm>
            <a:off x="1800225" y="1666875"/>
            <a:ext cx="1952625" cy="1952625"/>
          </a:xfrm>
          <a:prstGeom prst="rect">
            <a:avLst/>
          </a:prstGeom>
        </p:spPr>
      </p:pic>
      <p:pic>
        <p:nvPicPr>
          <p:cNvPr id="5" name="Picture 5" descr="Logo, icon&#10;&#10;Description automatically generated">
            <a:extLst>
              <a:ext uri="{FF2B5EF4-FFF2-40B4-BE49-F238E27FC236}">
                <a16:creationId xmlns:a16="http://schemas.microsoft.com/office/drawing/2014/main" id="{BF52A274-DFCD-D6A9-CABE-1943171EE588}"/>
              </a:ext>
            </a:extLst>
          </p:cNvPr>
          <p:cNvPicPr>
            <a:picLocks noChangeAspect="1"/>
          </p:cNvPicPr>
          <p:nvPr/>
        </p:nvPicPr>
        <p:blipFill>
          <a:blip r:embed="rId3"/>
          <a:stretch>
            <a:fillRect/>
          </a:stretch>
        </p:blipFill>
        <p:spPr>
          <a:xfrm>
            <a:off x="5391150" y="1666875"/>
            <a:ext cx="1952625" cy="1952625"/>
          </a:xfrm>
          <a:prstGeom prst="rect">
            <a:avLst/>
          </a:prstGeom>
        </p:spPr>
      </p:pic>
      <p:sp>
        <p:nvSpPr>
          <p:cNvPr id="6" name="TextBox 5">
            <a:extLst>
              <a:ext uri="{FF2B5EF4-FFF2-40B4-BE49-F238E27FC236}">
                <a16:creationId xmlns:a16="http://schemas.microsoft.com/office/drawing/2014/main" id="{45199AA5-2FD7-7173-10E9-0787C16C6F73}"/>
              </a:ext>
            </a:extLst>
          </p:cNvPr>
          <p:cNvSpPr txBox="1"/>
          <p:nvPr/>
        </p:nvSpPr>
        <p:spPr>
          <a:xfrm>
            <a:off x="2185987" y="3719512"/>
            <a:ext cx="26717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solidFill>
                  <a:srgbClr val="5A676D"/>
                </a:solidFill>
              </a:rPr>
              <a:t>Compact</a:t>
            </a:r>
          </a:p>
        </p:txBody>
      </p:sp>
      <p:sp>
        <p:nvSpPr>
          <p:cNvPr id="7" name="TextBox 6">
            <a:extLst>
              <a:ext uri="{FF2B5EF4-FFF2-40B4-BE49-F238E27FC236}">
                <a16:creationId xmlns:a16="http://schemas.microsoft.com/office/drawing/2014/main" id="{CE8B56F7-F55C-8C79-2FC0-75EF0888C5F3}"/>
              </a:ext>
            </a:extLst>
          </p:cNvPr>
          <p:cNvSpPr txBox="1"/>
          <p:nvPr/>
        </p:nvSpPr>
        <p:spPr>
          <a:xfrm>
            <a:off x="5253037" y="3719512"/>
            <a:ext cx="26717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5A676D"/>
                </a:solidFill>
              </a:rPr>
              <a:t>Zero-carbon power</a:t>
            </a:r>
          </a:p>
        </p:txBody>
      </p:sp>
    </p:spTree>
    <p:extLst>
      <p:ext uri="{BB962C8B-B14F-4D97-AF65-F5344CB8AC3E}">
        <p14:creationId xmlns:p14="http://schemas.microsoft.com/office/powerpoint/2010/main" val="161767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p:txBody>
          <a:bodyPr/>
          <a:lstStyle/>
          <a:p>
            <a:r>
              <a:rPr lang="en-SG"/>
              <a:t>Benefit #1: High Scalability </a:t>
            </a:r>
          </a:p>
        </p:txBody>
      </p:sp>
      <p:pic>
        <p:nvPicPr>
          <p:cNvPr id="2050" name="Picture 2" descr="Choosing a good Shard Key in MongoDB | Blog of Ken W. Alger">
            <a:extLst>
              <a:ext uri="{FF2B5EF4-FFF2-40B4-BE49-F238E27FC236}">
                <a16:creationId xmlns:a16="http://schemas.microsoft.com/office/drawing/2014/main" id="{87464028-0F21-49FD-9A06-8BD0E901C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13296"/>
            <a:ext cx="5385540" cy="32851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F308E1-4B2D-C13B-661B-C560982B9F62}"/>
              </a:ext>
            </a:extLst>
          </p:cNvPr>
          <p:cNvSpPr txBox="1"/>
          <p:nvPr/>
        </p:nvSpPr>
        <p:spPr>
          <a:xfrm>
            <a:off x="5848156" y="1142405"/>
            <a:ext cx="3122796" cy="4001095"/>
          </a:xfrm>
          <a:prstGeom prst="rect">
            <a:avLst/>
          </a:prstGeom>
          <a:noFill/>
        </p:spPr>
        <p:txBody>
          <a:bodyPr wrap="square" rtlCol="0">
            <a:spAutoFit/>
          </a:bodyPr>
          <a:lstStyle/>
          <a:p>
            <a:pPr marL="285750" indent="-285750">
              <a:buFont typeface="Arial" panose="020B0604020202020204" pitchFamily="34" charset="0"/>
              <a:buChar char="•"/>
            </a:pPr>
            <a:r>
              <a:rPr lang="en-US" sz="2000" b="1"/>
              <a:t>Vertical Scaling</a:t>
            </a:r>
          </a:p>
          <a:p>
            <a:r>
              <a:rPr lang="en-US" i="1"/>
              <a:t>Increasing capacity of single server</a:t>
            </a:r>
          </a:p>
          <a:p>
            <a:endParaRPr lang="en-US" i="1"/>
          </a:p>
          <a:p>
            <a:r>
              <a:rPr lang="en-US" i="1"/>
              <a:t>Limitations in available technology = Practical Maximum</a:t>
            </a:r>
          </a:p>
          <a:p>
            <a:endParaRPr lang="en-US" sz="2000" b="1"/>
          </a:p>
          <a:p>
            <a:pPr marL="285750" indent="-285750">
              <a:buFont typeface="Arial" panose="020B0604020202020204" pitchFamily="34" charset="0"/>
              <a:buChar char="•"/>
            </a:pPr>
            <a:r>
              <a:rPr lang="en-US" sz="2000" b="1" err="1"/>
              <a:t>Sharding</a:t>
            </a:r>
            <a:endParaRPr lang="en-US" sz="2000" b="1"/>
          </a:p>
          <a:p>
            <a:pPr lvl="8"/>
            <a:r>
              <a:rPr lang="en-US" i="1"/>
              <a:t>Distributing data across multiple machines</a:t>
            </a:r>
          </a:p>
          <a:p>
            <a:pPr lvl="8"/>
            <a:endParaRPr lang="en-US" sz="2000" b="1"/>
          </a:p>
          <a:p>
            <a:pPr marL="285750" indent="-285750">
              <a:buFont typeface="Arial" panose="020B0604020202020204" pitchFamily="34" charset="0"/>
              <a:buChar char="•"/>
            </a:pPr>
            <a:r>
              <a:rPr lang="en-US" sz="2000" b="1"/>
              <a:t>Horizontal Scaling</a:t>
            </a:r>
          </a:p>
          <a:p>
            <a:r>
              <a:rPr lang="en-US" i="1"/>
              <a:t>Dividing system dataset &amp; load over multiple servers</a:t>
            </a:r>
          </a:p>
          <a:p>
            <a:endParaRPr lang="en-US" i="1"/>
          </a:p>
          <a:p>
            <a:r>
              <a:rPr lang="en-US" i="1"/>
              <a:t>Each machine handles subset of workload</a:t>
            </a:r>
          </a:p>
        </p:txBody>
      </p:sp>
    </p:spTree>
    <p:extLst>
      <p:ext uri="{BB962C8B-B14F-4D97-AF65-F5344CB8AC3E}">
        <p14:creationId xmlns:p14="http://schemas.microsoft.com/office/powerpoint/2010/main" val="2656187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0D476-BE89-FF16-BFB8-4D8E2CAC8E3A}"/>
              </a:ext>
            </a:extLst>
          </p:cNvPr>
          <p:cNvSpPr>
            <a:spLocks noGrp="1"/>
          </p:cNvSpPr>
          <p:nvPr>
            <p:ph type="title"/>
          </p:nvPr>
        </p:nvSpPr>
        <p:spPr/>
        <p:txBody>
          <a:bodyPr/>
          <a:lstStyle/>
          <a:p>
            <a:r>
              <a:rPr lang="en-US"/>
              <a:t>Reliance on imports for energy</a:t>
            </a:r>
          </a:p>
        </p:txBody>
      </p:sp>
      <p:sp>
        <p:nvSpPr>
          <p:cNvPr id="3" name="Text Placeholder 2">
            <a:extLst>
              <a:ext uri="{FF2B5EF4-FFF2-40B4-BE49-F238E27FC236}">
                <a16:creationId xmlns:a16="http://schemas.microsoft.com/office/drawing/2014/main" id="{15FBF6CC-4E68-8F20-8B6D-DF86D25422EE}"/>
              </a:ext>
            </a:extLst>
          </p:cNvPr>
          <p:cNvSpPr>
            <a:spLocks noGrp="1"/>
          </p:cNvSpPr>
          <p:nvPr>
            <p:ph type="body" idx="1"/>
          </p:nvPr>
        </p:nvSpPr>
        <p:spPr>
          <a:xfrm>
            <a:off x="4939575" y="2034902"/>
            <a:ext cx="3903525" cy="987525"/>
          </a:xfrm>
        </p:spPr>
        <p:txBody>
          <a:bodyPr/>
          <a:lstStyle/>
          <a:p>
            <a:pPr marL="330200" indent="-171450">
              <a:buFont typeface="Arial"/>
              <a:buChar char="•"/>
            </a:pPr>
            <a:r>
              <a:rPr lang="en-US" sz="1400"/>
              <a:t>Increasing energy dependence</a:t>
            </a:r>
          </a:p>
          <a:p>
            <a:pPr marL="158750" indent="0">
              <a:buNone/>
            </a:pPr>
            <a:endParaRPr lang="en-US" sz="1400"/>
          </a:p>
          <a:p>
            <a:pPr marL="330200" indent="-171450">
              <a:buFont typeface="Arial"/>
              <a:buChar char="•"/>
            </a:pPr>
            <a:r>
              <a:rPr lang="en-US" sz="1400"/>
              <a:t>Need to diversify energy sources to generate greater political stability</a:t>
            </a:r>
          </a:p>
        </p:txBody>
      </p:sp>
      <p:pic>
        <p:nvPicPr>
          <p:cNvPr id="4" name="Picture 4" descr="A picture containing text&#10;&#10;Description automatically generated">
            <a:extLst>
              <a:ext uri="{FF2B5EF4-FFF2-40B4-BE49-F238E27FC236}">
                <a16:creationId xmlns:a16="http://schemas.microsoft.com/office/drawing/2014/main" id="{CE33F3AE-7494-9A79-31C7-3D86FC595A0A}"/>
              </a:ext>
            </a:extLst>
          </p:cNvPr>
          <p:cNvPicPr>
            <a:picLocks noChangeAspect="1"/>
          </p:cNvPicPr>
          <p:nvPr/>
        </p:nvPicPr>
        <p:blipFill>
          <a:blip r:embed="rId2"/>
          <a:stretch>
            <a:fillRect/>
          </a:stretch>
        </p:blipFill>
        <p:spPr>
          <a:xfrm>
            <a:off x="676275" y="1338629"/>
            <a:ext cx="4010025" cy="2856767"/>
          </a:xfrm>
          <a:prstGeom prst="rect">
            <a:avLst/>
          </a:prstGeom>
        </p:spPr>
      </p:pic>
    </p:spTree>
    <p:extLst>
      <p:ext uri="{BB962C8B-B14F-4D97-AF65-F5344CB8AC3E}">
        <p14:creationId xmlns:p14="http://schemas.microsoft.com/office/powerpoint/2010/main" val="2569373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0697-B2F6-EE62-87D1-401516B9C3A3}"/>
              </a:ext>
            </a:extLst>
          </p:cNvPr>
          <p:cNvSpPr>
            <a:spLocks noGrp="1"/>
          </p:cNvSpPr>
          <p:nvPr>
            <p:ph type="title"/>
          </p:nvPr>
        </p:nvSpPr>
        <p:spPr/>
        <p:txBody>
          <a:bodyPr/>
          <a:lstStyle/>
          <a:p>
            <a:r>
              <a:rPr lang="en-US"/>
              <a:t>Micro-nuclear reactors capacity</a:t>
            </a:r>
          </a:p>
        </p:txBody>
      </p:sp>
      <p:pic>
        <p:nvPicPr>
          <p:cNvPr id="4" name="Picture 4" descr="Icon&#10;&#10;Description automatically generated">
            <a:extLst>
              <a:ext uri="{FF2B5EF4-FFF2-40B4-BE49-F238E27FC236}">
                <a16:creationId xmlns:a16="http://schemas.microsoft.com/office/drawing/2014/main" id="{495C56D6-4006-B9AB-AA72-0E5000DB0CDD}"/>
              </a:ext>
            </a:extLst>
          </p:cNvPr>
          <p:cNvPicPr>
            <a:picLocks noChangeAspect="1"/>
          </p:cNvPicPr>
          <p:nvPr/>
        </p:nvPicPr>
        <p:blipFill>
          <a:blip r:embed="rId2"/>
          <a:stretch>
            <a:fillRect/>
          </a:stretch>
        </p:blipFill>
        <p:spPr>
          <a:xfrm>
            <a:off x="1524000" y="1990725"/>
            <a:ext cx="1428750" cy="1428750"/>
          </a:xfrm>
          <a:prstGeom prst="rect">
            <a:avLst/>
          </a:prstGeom>
        </p:spPr>
      </p:pic>
      <p:sp>
        <p:nvSpPr>
          <p:cNvPr id="24" name="TextBox 23">
            <a:extLst>
              <a:ext uri="{FF2B5EF4-FFF2-40B4-BE49-F238E27FC236}">
                <a16:creationId xmlns:a16="http://schemas.microsoft.com/office/drawing/2014/main" id="{DD00D7A4-892E-2B7D-DE9C-6208AC32DFCF}"/>
              </a:ext>
            </a:extLst>
          </p:cNvPr>
          <p:cNvSpPr txBox="1"/>
          <p:nvPr/>
        </p:nvSpPr>
        <p:spPr>
          <a:xfrm>
            <a:off x="2805112" y="2514600"/>
            <a:ext cx="18145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x20</a:t>
            </a:r>
          </a:p>
        </p:txBody>
      </p:sp>
      <p:pic>
        <p:nvPicPr>
          <p:cNvPr id="25" name="Picture 25" descr="Logo&#10;&#10;Description automatically generated">
            <a:extLst>
              <a:ext uri="{FF2B5EF4-FFF2-40B4-BE49-F238E27FC236}">
                <a16:creationId xmlns:a16="http://schemas.microsoft.com/office/drawing/2014/main" id="{14EC885E-4F30-928F-AE11-923CEDFCCFCB}"/>
              </a:ext>
            </a:extLst>
          </p:cNvPr>
          <p:cNvPicPr>
            <a:picLocks noChangeAspect="1"/>
          </p:cNvPicPr>
          <p:nvPr/>
        </p:nvPicPr>
        <p:blipFill>
          <a:blip r:embed="rId3"/>
          <a:stretch>
            <a:fillRect/>
          </a:stretch>
        </p:blipFill>
        <p:spPr>
          <a:xfrm>
            <a:off x="4686300" y="1343025"/>
            <a:ext cx="2743200" cy="2743200"/>
          </a:xfrm>
          <a:prstGeom prst="rect">
            <a:avLst/>
          </a:prstGeom>
        </p:spPr>
      </p:pic>
      <p:sp>
        <p:nvSpPr>
          <p:cNvPr id="26" name="Equals 25">
            <a:extLst>
              <a:ext uri="{FF2B5EF4-FFF2-40B4-BE49-F238E27FC236}">
                <a16:creationId xmlns:a16="http://schemas.microsoft.com/office/drawing/2014/main" id="{33BBAEA7-A2A2-A8AF-9883-8BFF805376A7}"/>
              </a:ext>
            </a:extLst>
          </p:cNvPr>
          <p:cNvSpPr/>
          <p:nvPr/>
        </p:nvSpPr>
        <p:spPr>
          <a:xfrm>
            <a:off x="3709987" y="2481262"/>
            <a:ext cx="762000" cy="4572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FF5F1C72-4E13-85E5-B037-E256F257C2F6}"/>
              </a:ext>
            </a:extLst>
          </p:cNvPr>
          <p:cNvSpPr txBox="1"/>
          <p:nvPr/>
        </p:nvSpPr>
        <p:spPr>
          <a:xfrm>
            <a:off x="923925" y="3590925"/>
            <a:ext cx="26289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Char char="•"/>
            </a:pPr>
            <a:r>
              <a:rPr lang="en-US"/>
              <a:t>Minimal space</a:t>
            </a:r>
          </a:p>
          <a:p>
            <a:pPr marL="285750" indent="-285750" algn="ctr">
              <a:buChar char="•"/>
            </a:pPr>
            <a:r>
              <a:rPr lang="en-US"/>
              <a:t>Reduce greenhouse gas emissions</a:t>
            </a:r>
          </a:p>
        </p:txBody>
      </p:sp>
    </p:spTree>
    <p:extLst>
      <p:ext uri="{BB962C8B-B14F-4D97-AF65-F5344CB8AC3E}">
        <p14:creationId xmlns:p14="http://schemas.microsoft.com/office/powerpoint/2010/main" val="339141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4E41-3969-BEFD-5FF4-F67FB576855A}"/>
              </a:ext>
            </a:extLst>
          </p:cNvPr>
          <p:cNvSpPr>
            <a:spLocks noGrp="1"/>
          </p:cNvSpPr>
          <p:nvPr>
            <p:ph type="title"/>
          </p:nvPr>
        </p:nvSpPr>
        <p:spPr>
          <a:xfrm>
            <a:off x="272325" y="340250"/>
            <a:ext cx="9999525" cy="706050"/>
          </a:xfrm>
        </p:spPr>
        <p:txBody>
          <a:bodyPr/>
          <a:lstStyle/>
          <a:p>
            <a:r>
              <a:rPr lang="en-US" sz="2400"/>
              <a:t>Greenhouse gas emissions against nuclear share energy</a:t>
            </a:r>
          </a:p>
        </p:txBody>
      </p:sp>
      <p:graphicFrame>
        <p:nvGraphicFramePr>
          <p:cNvPr id="4" name="Table 4">
            <a:extLst>
              <a:ext uri="{FF2B5EF4-FFF2-40B4-BE49-F238E27FC236}">
                <a16:creationId xmlns:a16="http://schemas.microsoft.com/office/drawing/2014/main" id="{6C0D65B9-1EB2-171F-C5B4-0FEA7DFAA5EA}"/>
              </a:ext>
            </a:extLst>
          </p:cNvPr>
          <p:cNvGraphicFramePr>
            <a:graphicFrameLocks noGrp="1"/>
          </p:cNvGraphicFramePr>
          <p:nvPr>
            <p:extLst>
              <p:ext uri="{D42A27DB-BD31-4B8C-83A1-F6EECF244321}">
                <p14:modId xmlns:p14="http://schemas.microsoft.com/office/powerpoint/2010/main" val="1345491999"/>
              </p:ext>
            </p:extLst>
          </p:nvPr>
        </p:nvGraphicFramePr>
        <p:xfrm>
          <a:off x="333375" y="1085850"/>
          <a:ext cx="8478405" cy="3843049"/>
        </p:xfrm>
        <a:graphic>
          <a:graphicData uri="http://schemas.openxmlformats.org/drawingml/2006/table">
            <a:tbl>
              <a:tblPr firstRow="1" bandRow="1">
                <a:tableStyleId>{7E9639D4-E3E2-4D34-9284-5A2195B3D0D7}</a:tableStyleId>
              </a:tblPr>
              <a:tblGrid>
                <a:gridCol w="2826135">
                  <a:extLst>
                    <a:ext uri="{9D8B030D-6E8A-4147-A177-3AD203B41FA5}">
                      <a16:colId xmlns:a16="http://schemas.microsoft.com/office/drawing/2014/main" val="1284514279"/>
                    </a:ext>
                  </a:extLst>
                </a:gridCol>
                <a:gridCol w="2826135">
                  <a:extLst>
                    <a:ext uri="{9D8B030D-6E8A-4147-A177-3AD203B41FA5}">
                      <a16:colId xmlns:a16="http://schemas.microsoft.com/office/drawing/2014/main" val="1372503499"/>
                    </a:ext>
                  </a:extLst>
                </a:gridCol>
                <a:gridCol w="2826135">
                  <a:extLst>
                    <a:ext uri="{9D8B030D-6E8A-4147-A177-3AD203B41FA5}">
                      <a16:colId xmlns:a16="http://schemas.microsoft.com/office/drawing/2014/main" val="3074271186"/>
                    </a:ext>
                  </a:extLst>
                </a:gridCol>
              </a:tblGrid>
              <a:tr h="663181">
                <a:tc>
                  <a:txBody>
                    <a:bodyPr/>
                    <a:lstStyle/>
                    <a:p>
                      <a:pPr lvl="0" algn="ctr">
                        <a:buNone/>
                      </a:pPr>
                      <a:r>
                        <a:rPr lang="en-US">
                          <a:solidFill>
                            <a:schemeClr val="accent2"/>
                          </a:solidFill>
                        </a:rPr>
                        <a:t>Belgium</a:t>
                      </a:r>
                    </a:p>
                  </a:txBody>
                  <a:tcPr anchor="ctr"/>
                </a:tc>
                <a:tc>
                  <a:txBody>
                    <a:bodyPr/>
                    <a:lstStyle/>
                    <a:p>
                      <a:pPr lvl="0" algn="ctr">
                        <a:buNone/>
                      </a:pPr>
                      <a:r>
                        <a:rPr lang="en-US" sz="1400" b="1" i="0" u="none" strike="noStrike" noProof="0">
                          <a:solidFill>
                            <a:schemeClr val="accent2"/>
                          </a:solidFill>
                          <a:latin typeface="Arial"/>
                        </a:rPr>
                        <a:t>Ukraine </a:t>
                      </a:r>
                    </a:p>
                  </a:txBody>
                  <a:tcPr anchor="ctr"/>
                </a:tc>
                <a:tc>
                  <a:txBody>
                    <a:bodyPr/>
                    <a:lstStyle/>
                    <a:p>
                      <a:pPr lvl="0" algn="ctr">
                        <a:buNone/>
                      </a:pPr>
                      <a:r>
                        <a:rPr lang="en-US" sz="1400" b="1" i="0" u="none" strike="noStrike" noProof="0">
                          <a:solidFill>
                            <a:schemeClr val="accent2"/>
                          </a:solidFill>
                          <a:latin typeface="Arial"/>
                        </a:rPr>
                        <a:t>South Korea</a:t>
                      </a:r>
                    </a:p>
                  </a:txBody>
                  <a:tcPr anchor="ctr"/>
                </a:tc>
                <a:extLst>
                  <a:ext uri="{0D108BD9-81ED-4DB2-BD59-A6C34878D82A}">
                    <a16:rowId xmlns:a16="http://schemas.microsoft.com/office/drawing/2014/main" val="4157371630"/>
                  </a:ext>
                </a:extLst>
              </a:tr>
              <a:tr h="3179868">
                <a:tc>
                  <a:txBody>
                    <a:bodyPr/>
                    <a:lstStyle/>
                    <a:p>
                      <a:pPr lvl="0">
                        <a:buNone/>
                      </a:pPr>
                      <a:endParaRPr lang="en-US" sz="1400" b="1" i="0" u="none" strike="noStrike" noProof="0">
                        <a:solidFill>
                          <a:schemeClr val="accent2"/>
                        </a:solidFill>
                        <a:latin typeface="Arial"/>
                      </a:endParaRP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3055889"/>
                  </a:ext>
                </a:extLst>
              </a:tr>
            </a:tbl>
          </a:graphicData>
        </a:graphic>
      </p:graphicFrame>
      <p:pic>
        <p:nvPicPr>
          <p:cNvPr id="5" name="Picture 5" descr="Chart, line chart&#10;&#10;Description automatically generated">
            <a:extLst>
              <a:ext uri="{FF2B5EF4-FFF2-40B4-BE49-F238E27FC236}">
                <a16:creationId xmlns:a16="http://schemas.microsoft.com/office/drawing/2014/main" id="{115DE5F2-4D93-C1EA-E9B7-404CA4477A5E}"/>
              </a:ext>
            </a:extLst>
          </p:cNvPr>
          <p:cNvPicPr>
            <a:picLocks noChangeAspect="1"/>
          </p:cNvPicPr>
          <p:nvPr/>
        </p:nvPicPr>
        <p:blipFill>
          <a:blip r:embed="rId2"/>
          <a:stretch>
            <a:fillRect/>
          </a:stretch>
        </p:blipFill>
        <p:spPr>
          <a:xfrm>
            <a:off x="400050" y="1950084"/>
            <a:ext cx="2743200" cy="2548256"/>
          </a:xfrm>
          <a:prstGeom prst="rect">
            <a:avLst/>
          </a:prstGeom>
        </p:spPr>
      </p:pic>
      <p:sp>
        <p:nvSpPr>
          <p:cNvPr id="6" name="Rectangle 5">
            <a:extLst>
              <a:ext uri="{FF2B5EF4-FFF2-40B4-BE49-F238E27FC236}">
                <a16:creationId xmlns:a16="http://schemas.microsoft.com/office/drawing/2014/main" id="{81CF06F2-AAC7-EF69-0DD5-4BD142DB8DCC}"/>
              </a:ext>
            </a:extLst>
          </p:cNvPr>
          <p:cNvSpPr/>
          <p:nvPr/>
        </p:nvSpPr>
        <p:spPr>
          <a:xfrm>
            <a:off x="2109787" y="2286000"/>
            <a:ext cx="971550" cy="1657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art, line chart&#10;&#10;Description automatically generated">
            <a:extLst>
              <a:ext uri="{FF2B5EF4-FFF2-40B4-BE49-F238E27FC236}">
                <a16:creationId xmlns:a16="http://schemas.microsoft.com/office/drawing/2014/main" id="{EC5F46F0-544B-99B8-6229-F49852D46779}"/>
              </a:ext>
            </a:extLst>
          </p:cNvPr>
          <p:cNvPicPr>
            <a:picLocks noChangeAspect="1"/>
          </p:cNvPicPr>
          <p:nvPr/>
        </p:nvPicPr>
        <p:blipFill>
          <a:blip r:embed="rId2"/>
          <a:stretch>
            <a:fillRect/>
          </a:stretch>
        </p:blipFill>
        <p:spPr>
          <a:xfrm>
            <a:off x="3257552" y="1947544"/>
            <a:ext cx="2743200" cy="2491106"/>
          </a:xfrm>
          <a:prstGeom prst="rect">
            <a:avLst/>
          </a:prstGeom>
        </p:spPr>
      </p:pic>
      <p:pic>
        <p:nvPicPr>
          <p:cNvPr id="8" name="Picture 8" descr="Chart, line chart&#10;&#10;Description automatically generated">
            <a:extLst>
              <a:ext uri="{FF2B5EF4-FFF2-40B4-BE49-F238E27FC236}">
                <a16:creationId xmlns:a16="http://schemas.microsoft.com/office/drawing/2014/main" id="{AD778767-5F81-2561-CA15-EA112E194FF2}"/>
              </a:ext>
            </a:extLst>
          </p:cNvPr>
          <p:cNvPicPr>
            <a:picLocks noChangeAspect="1"/>
          </p:cNvPicPr>
          <p:nvPr/>
        </p:nvPicPr>
        <p:blipFill>
          <a:blip r:embed="rId3"/>
          <a:stretch>
            <a:fillRect/>
          </a:stretch>
        </p:blipFill>
        <p:spPr>
          <a:xfrm>
            <a:off x="6095284" y="1952625"/>
            <a:ext cx="2535083" cy="2486025"/>
          </a:xfrm>
          <a:prstGeom prst="rect">
            <a:avLst/>
          </a:prstGeom>
        </p:spPr>
      </p:pic>
      <p:sp>
        <p:nvSpPr>
          <p:cNvPr id="9" name="Rectangle 8">
            <a:extLst>
              <a:ext uri="{FF2B5EF4-FFF2-40B4-BE49-F238E27FC236}">
                <a16:creationId xmlns:a16="http://schemas.microsoft.com/office/drawing/2014/main" id="{D90568A3-74BE-AED7-1775-237CBC4D8A0A}"/>
              </a:ext>
            </a:extLst>
          </p:cNvPr>
          <p:cNvSpPr/>
          <p:nvPr/>
        </p:nvSpPr>
        <p:spPr>
          <a:xfrm>
            <a:off x="4872037" y="2286000"/>
            <a:ext cx="971550" cy="1657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A42ADC-FE81-C667-8214-4781DFE9463D}"/>
              </a:ext>
            </a:extLst>
          </p:cNvPr>
          <p:cNvSpPr/>
          <p:nvPr/>
        </p:nvSpPr>
        <p:spPr>
          <a:xfrm>
            <a:off x="7567612" y="2514600"/>
            <a:ext cx="971550" cy="1238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64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C93B-D853-9D9F-BAB3-72C744D4F1C7}"/>
              </a:ext>
            </a:extLst>
          </p:cNvPr>
          <p:cNvSpPr>
            <a:spLocks noGrp="1"/>
          </p:cNvSpPr>
          <p:nvPr>
            <p:ph type="title"/>
          </p:nvPr>
        </p:nvSpPr>
        <p:spPr/>
        <p:txBody>
          <a:bodyPr/>
          <a:lstStyle/>
          <a:p>
            <a:r>
              <a:rPr lang="en-US"/>
              <a:t>Practical feasibility</a:t>
            </a:r>
          </a:p>
        </p:txBody>
      </p:sp>
      <p:sp>
        <p:nvSpPr>
          <p:cNvPr id="3" name="Text Placeholder 2">
            <a:extLst>
              <a:ext uri="{FF2B5EF4-FFF2-40B4-BE49-F238E27FC236}">
                <a16:creationId xmlns:a16="http://schemas.microsoft.com/office/drawing/2014/main" id="{2E1FFB17-00E7-6160-A2A8-38DF7604E791}"/>
              </a:ext>
            </a:extLst>
          </p:cNvPr>
          <p:cNvSpPr>
            <a:spLocks noGrp="1"/>
          </p:cNvSpPr>
          <p:nvPr>
            <p:ph type="body" idx="1"/>
          </p:nvPr>
        </p:nvSpPr>
        <p:spPr>
          <a:xfrm>
            <a:off x="177075" y="1215752"/>
            <a:ext cx="8246925" cy="835125"/>
          </a:xfrm>
        </p:spPr>
        <p:txBody>
          <a:bodyPr/>
          <a:lstStyle/>
          <a:p>
            <a:pPr marL="158750" indent="0" algn="ctr">
              <a:buNone/>
            </a:pPr>
            <a:r>
              <a:rPr lang="en-US" sz="2000"/>
              <a:t>Number of reactors &amp; Land space needed to provide 10% of Singapore's energy consumption</a:t>
            </a:r>
          </a:p>
        </p:txBody>
      </p:sp>
      <p:pic>
        <p:nvPicPr>
          <p:cNvPr id="5" name="Picture 5" descr="Table&#10;&#10;Description automatically generated">
            <a:extLst>
              <a:ext uri="{FF2B5EF4-FFF2-40B4-BE49-F238E27FC236}">
                <a16:creationId xmlns:a16="http://schemas.microsoft.com/office/drawing/2014/main" id="{347AAA79-F679-442B-E739-C56DE4EFE8D1}"/>
              </a:ext>
            </a:extLst>
          </p:cNvPr>
          <p:cNvPicPr>
            <a:picLocks noChangeAspect="1"/>
          </p:cNvPicPr>
          <p:nvPr/>
        </p:nvPicPr>
        <p:blipFill>
          <a:blip r:embed="rId2"/>
          <a:stretch>
            <a:fillRect/>
          </a:stretch>
        </p:blipFill>
        <p:spPr>
          <a:xfrm>
            <a:off x="1143000" y="2253095"/>
            <a:ext cx="2438400" cy="2713759"/>
          </a:xfrm>
          <a:prstGeom prst="rect">
            <a:avLst/>
          </a:prstGeom>
        </p:spPr>
      </p:pic>
      <p:sp>
        <p:nvSpPr>
          <p:cNvPr id="6" name="Rectangle 5">
            <a:extLst>
              <a:ext uri="{FF2B5EF4-FFF2-40B4-BE49-F238E27FC236}">
                <a16:creationId xmlns:a16="http://schemas.microsoft.com/office/drawing/2014/main" id="{87DC3CE0-8B7D-6EE9-2160-5E03DC1A642E}"/>
              </a:ext>
            </a:extLst>
          </p:cNvPr>
          <p:cNvSpPr/>
          <p:nvPr/>
        </p:nvSpPr>
        <p:spPr>
          <a:xfrm>
            <a:off x="1443037" y="4805362"/>
            <a:ext cx="914400"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173AE-AD3C-2675-3664-CA94D7F5E536}"/>
              </a:ext>
            </a:extLst>
          </p:cNvPr>
          <p:cNvSpPr txBox="1"/>
          <p:nvPr/>
        </p:nvSpPr>
        <p:spPr>
          <a:xfrm>
            <a:off x="4386262" y="2957512"/>
            <a:ext cx="40862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Land size needed: 0.392km^2</a:t>
            </a:r>
          </a:p>
          <a:p>
            <a:endParaRPr lang="en-US" sz="1800"/>
          </a:p>
          <a:p>
            <a:r>
              <a:rPr lang="en-US" sz="1800"/>
              <a:t>Land size of Singapore : 728km^2</a:t>
            </a:r>
          </a:p>
        </p:txBody>
      </p:sp>
    </p:spTree>
    <p:extLst>
      <p:ext uri="{BB962C8B-B14F-4D97-AF65-F5344CB8AC3E}">
        <p14:creationId xmlns:p14="http://schemas.microsoft.com/office/powerpoint/2010/main" val="429257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3AA5-F089-8D3A-F65A-A9A6E15DBE97}"/>
              </a:ext>
            </a:extLst>
          </p:cNvPr>
          <p:cNvSpPr>
            <a:spLocks noGrp="1"/>
          </p:cNvSpPr>
          <p:nvPr>
            <p:ph type="title"/>
          </p:nvPr>
        </p:nvSpPr>
        <p:spPr/>
        <p:txBody>
          <a:bodyPr/>
          <a:lstStyle/>
          <a:p>
            <a:r>
              <a:rPr lang="en-US"/>
              <a:t>Conclusion</a:t>
            </a:r>
          </a:p>
        </p:txBody>
      </p:sp>
      <p:pic>
        <p:nvPicPr>
          <p:cNvPr id="4" name="Picture 4" descr="Logo&#10;&#10;Description automatically generated">
            <a:extLst>
              <a:ext uri="{FF2B5EF4-FFF2-40B4-BE49-F238E27FC236}">
                <a16:creationId xmlns:a16="http://schemas.microsoft.com/office/drawing/2014/main" id="{11039146-09D4-FEE5-9410-A40EE66F3382}"/>
              </a:ext>
            </a:extLst>
          </p:cNvPr>
          <p:cNvPicPr>
            <a:picLocks noChangeAspect="1"/>
          </p:cNvPicPr>
          <p:nvPr/>
        </p:nvPicPr>
        <p:blipFill>
          <a:blip r:embed="rId2"/>
          <a:stretch>
            <a:fillRect/>
          </a:stretch>
        </p:blipFill>
        <p:spPr>
          <a:xfrm>
            <a:off x="1400175" y="1676400"/>
            <a:ext cx="2076450" cy="2076450"/>
          </a:xfrm>
          <a:prstGeom prst="rect">
            <a:avLst/>
          </a:prstGeom>
        </p:spPr>
      </p:pic>
      <p:pic>
        <p:nvPicPr>
          <p:cNvPr id="5" name="Picture 5" descr="Icon&#10;&#10;Description automatically generated">
            <a:extLst>
              <a:ext uri="{FF2B5EF4-FFF2-40B4-BE49-F238E27FC236}">
                <a16:creationId xmlns:a16="http://schemas.microsoft.com/office/drawing/2014/main" id="{BBC676FE-B5E4-85F7-6304-DA8F09222248}"/>
              </a:ext>
            </a:extLst>
          </p:cNvPr>
          <p:cNvPicPr>
            <a:picLocks noChangeAspect="1"/>
          </p:cNvPicPr>
          <p:nvPr/>
        </p:nvPicPr>
        <p:blipFill>
          <a:blip r:embed="rId3"/>
          <a:stretch>
            <a:fillRect/>
          </a:stretch>
        </p:blipFill>
        <p:spPr>
          <a:xfrm>
            <a:off x="4486275" y="1762125"/>
            <a:ext cx="1905000" cy="1905000"/>
          </a:xfrm>
          <a:prstGeom prst="rect">
            <a:avLst/>
          </a:prstGeom>
        </p:spPr>
      </p:pic>
      <p:sp>
        <p:nvSpPr>
          <p:cNvPr id="6" name="Rectangle 5">
            <a:extLst>
              <a:ext uri="{FF2B5EF4-FFF2-40B4-BE49-F238E27FC236}">
                <a16:creationId xmlns:a16="http://schemas.microsoft.com/office/drawing/2014/main" id="{8E34A595-5560-6D78-BD99-0704E725D2EF}"/>
              </a:ext>
            </a:extLst>
          </p:cNvPr>
          <p:cNvSpPr/>
          <p:nvPr/>
        </p:nvSpPr>
        <p:spPr>
          <a:xfrm>
            <a:off x="390525" y="2628899"/>
            <a:ext cx="8362949" cy="4762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cs typeface="Arial"/>
              </a:rPr>
              <a:t>Nuclear is a viable option that we should explore</a:t>
            </a:r>
            <a:endParaRPr lang="en-US" sz="2000" b="1"/>
          </a:p>
        </p:txBody>
      </p:sp>
    </p:spTree>
    <p:extLst>
      <p:ext uri="{BB962C8B-B14F-4D97-AF65-F5344CB8AC3E}">
        <p14:creationId xmlns:p14="http://schemas.microsoft.com/office/powerpoint/2010/main" val="320441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cxnSp>
        <p:nvCxnSpPr>
          <p:cNvPr id="224" name="Google Shape;224;p36"/>
          <p:cNvCxnSpPr/>
          <p:nvPr/>
        </p:nvCxnSpPr>
        <p:spPr>
          <a:xfrm>
            <a:off x="0" y="3285925"/>
            <a:ext cx="6471300" cy="0"/>
          </a:xfrm>
          <a:prstGeom prst="straightConnector1">
            <a:avLst/>
          </a:prstGeom>
          <a:noFill/>
          <a:ln w="19050" cap="flat" cmpd="sng">
            <a:solidFill>
              <a:schemeClr val="accent3"/>
            </a:solidFill>
            <a:prstDash val="solid"/>
            <a:round/>
            <a:headEnd type="none" w="med" len="med"/>
            <a:tailEnd type="none" w="med" len="med"/>
          </a:ln>
        </p:spPr>
      </p:cxnSp>
      <p:sp>
        <p:nvSpPr>
          <p:cNvPr id="225" name="Google Shape;225;p36"/>
          <p:cNvSpPr txBox="1">
            <a:spLocks noGrp="1"/>
          </p:cNvSpPr>
          <p:nvPr>
            <p:ph type="title"/>
          </p:nvPr>
        </p:nvSpPr>
        <p:spPr>
          <a:xfrm>
            <a:off x="1271100" y="1031978"/>
            <a:ext cx="4574858" cy="1723800"/>
          </a:xfrm>
          <a:prstGeom prst="rect">
            <a:avLst/>
          </a:prstGeom>
        </p:spPr>
        <p:txBody>
          <a:bodyPr spcFirstLastPara="1" wrap="square" lIns="91425" tIns="91425" rIns="91425" bIns="91425" anchor="ctr" anchorCtr="0">
            <a:noAutofit/>
          </a:bodyPr>
          <a:lstStyle/>
          <a:p>
            <a:r>
              <a:rPr lang="en" sz="1600" b="0"/>
              <a:t>Despite the increasing awareness of environmental issues, some remain </a:t>
            </a:r>
            <a:r>
              <a:rPr lang="en" sz="1600" b="0" err="1"/>
              <a:t>sceptical</a:t>
            </a:r>
            <a:r>
              <a:rPr lang="en" sz="1600" b="0"/>
              <a:t> about climate change being a problem. </a:t>
            </a:r>
            <a:br>
              <a:rPr lang="en" sz="1600" b="0"/>
            </a:br>
            <a:br>
              <a:rPr lang="en" sz="1600" b="0"/>
            </a:br>
            <a:r>
              <a:rPr lang="en" sz="1600" b="0"/>
              <a:t>Using the data provided in this project and the individual assignment, build a convincing data narrative to illustrate climate change problems associated with emissions.</a:t>
            </a:r>
            <a:endParaRPr lang="en-US" sz="1800"/>
          </a:p>
        </p:txBody>
      </p:sp>
      <p:sp>
        <p:nvSpPr>
          <p:cNvPr id="226" name="Google Shape;226;p36"/>
          <p:cNvSpPr txBox="1">
            <a:spLocks noGrp="1"/>
          </p:cNvSpPr>
          <p:nvPr>
            <p:ph type="title" idx="2"/>
          </p:nvPr>
        </p:nvSpPr>
        <p:spPr>
          <a:xfrm>
            <a:off x="378826" y="322543"/>
            <a:ext cx="819300" cy="77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227" name="Google Shape;227;p36"/>
          <p:cNvSpPr txBox="1">
            <a:spLocks noGrp="1"/>
          </p:cNvSpPr>
          <p:nvPr>
            <p:ph type="subTitle" idx="1"/>
          </p:nvPr>
        </p:nvSpPr>
        <p:spPr>
          <a:xfrm>
            <a:off x="1195619" y="4071274"/>
            <a:ext cx="2709000" cy="738900"/>
          </a:xfrm>
          <a:prstGeom prst="rect">
            <a:avLst/>
          </a:prstGeom>
        </p:spPr>
        <p:txBody>
          <a:bodyPr spcFirstLastPara="1" wrap="square" lIns="91425" tIns="91425" rIns="91425" bIns="91425" anchor="t" anchorCtr="0">
            <a:noAutofit/>
          </a:bodyPr>
          <a:lstStyle/>
          <a:p>
            <a:pPr marL="0" indent="0"/>
            <a:r>
              <a:rPr lang="en"/>
              <a:t>Angie Wong U2121896E</a:t>
            </a:r>
          </a:p>
        </p:txBody>
      </p:sp>
      <p:pic>
        <p:nvPicPr>
          <p:cNvPr id="228" name="Google Shape;228;p36"/>
          <p:cNvPicPr preferRelativeResize="0"/>
          <p:nvPr/>
        </p:nvPicPr>
        <p:blipFill>
          <a:blip r:embed="rId3">
            <a:alphaModFix/>
          </a:blip>
          <a:stretch>
            <a:fillRect/>
          </a:stretch>
        </p:blipFill>
        <p:spPr>
          <a:xfrm>
            <a:off x="5982313" y="-443972"/>
            <a:ext cx="4644580" cy="5143500"/>
          </a:xfrm>
          <a:prstGeom prst="rect">
            <a:avLst/>
          </a:prstGeom>
          <a:noFill/>
          <a:ln>
            <a:noFill/>
          </a:ln>
        </p:spPr>
      </p:pic>
      <p:pic>
        <p:nvPicPr>
          <p:cNvPr id="3" name="Google Shape;324;p42">
            <a:extLst>
              <a:ext uri="{FF2B5EF4-FFF2-40B4-BE49-F238E27FC236}">
                <a16:creationId xmlns:a16="http://schemas.microsoft.com/office/drawing/2014/main" id="{6FD59131-1B84-73AC-51A6-D0A283D942B6}"/>
              </a:ext>
            </a:extLst>
          </p:cNvPr>
          <p:cNvPicPr preferRelativeResize="0"/>
          <p:nvPr/>
        </p:nvPicPr>
        <p:blipFill>
          <a:blip r:embed="rId4">
            <a:alphaModFix/>
          </a:blip>
          <a:stretch>
            <a:fillRect/>
          </a:stretch>
        </p:blipFill>
        <p:spPr>
          <a:xfrm>
            <a:off x="5591714" y="1810463"/>
            <a:ext cx="3508930" cy="3214175"/>
          </a:xfrm>
          <a:prstGeom prst="rect">
            <a:avLst/>
          </a:prstGeom>
          <a:noFill/>
          <a:ln>
            <a:noFill/>
          </a:ln>
        </p:spPr>
      </p:pic>
    </p:spTree>
    <p:extLst>
      <p:ext uri="{BB962C8B-B14F-4D97-AF65-F5344CB8AC3E}">
        <p14:creationId xmlns:p14="http://schemas.microsoft.com/office/powerpoint/2010/main" val="1888822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3232-9219-F28B-FE83-E2A0EA5CEAB2}"/>
              </a:ext>
            </a:extLst>
          </p:cNvPr>
          <p:cNvSpPr>
            <a:spLocks noGrp="1"/>
          </p:cNvSpPr>
          <p:nvPr>
            <p:ph type="title"/>
          </p:nvPr>
        </p:nvSpPr>
        <p:spPr/>
        <p:txBody>
          <a:bodyPr/>
          <a:lstStyle/>
          <a:p>
            <a:r>
              <a:rPr lang="en-US" sz="2800"/>
              <a:t>2 doubts about Climate Change</a:t>
            </a:r>
          </a:p>
        </p:txBody>
      </p:sp>
      <p:sp>
        <p:nvSpPr>
          <p:cNvPr id="3" name="Title 2">
            <a:extLst>
              <a:ext uri="{FF2B5EF4-FFF2-40B4-BE49-F238E27FC236}">
                <a16:creationId xmlns:a16="http://schemas.microsoft.com/office/drawing/2014/main" id="{4102B1AD-7F28-4033-7EDD-474C7E06BF83}"/>
              </a:ext>
            </a:extLst>
          </p:cNvPr>
          <p:cNvSpPr>
            <a:spLocks noGrp="1"/>
          </p:cNvSpPr>
          <p:nvPr>
            <p:ph type="title" idx="2"/>
          </p:nvPr>
        </p:nvSpPr>
        <p:spPr>
          <a:xfrm>
            <a:off x="1175008" y="1310716"/>
            <a:ext cx="3545546" cy="937454"/>
          </a:xfrm>
        </p:spPr>
        <p:txBody>
          <a:bodyPr/>
          <a:lstStyle/>
          <a:p>
            <a:r>
              <a:rPr lang="en-US" sz="2000"/>
              <a:t>Climate Change is a </a:t>
            </a:r>
            <a:br>
              <a:rPr lang="en-US" sz="2000"/>
            </a:br>
            <a:r>
              <a:rPr lang="en-US" sz="2000"/>
              <a:t>man-made phenomenon</a:t>
            </a:r>
          </a:p>
        </p:txBody>
      </p:sp>
      <p:sp>
        <p:nvSpPr>
          <p:cNvPr id="4" name="Subtitle 3">
            <a:extLst>
              <a:ext uri="{FF2B5EF4-FFF2-40B4-BE49-F238E27FC236}">
                <a16:creationId xmlns:a16="http://schemas.microsoft.com/office/drawing/2014/main" id="{449AD649-DC51-C0F3-49A2-740AD291B841}"/>
              </a:ext>
            </a:extLst>
          </p:cNvPr>
          <p:cNvSpPr>
            <a:spLocks noGrp="1"/>
          </p:cNvSpPr>
          <p:nvPr>
            <p:ph type="subTitle" idx="1"/>
          </p:nvPr>
        </p:nvSpPr>
        <p:spPr>
          <a:xfrm>
            <a:off x="1075359" y="2455616"/>
            <a:ext cx="3052874" cy="615600"/>
          </a:xfrm>
        </p:spPr>
        <p:txBody>
          <a:bodyPr/>
          <a:lstStyle/>
          <a:p>
            <a:pPr algn="ctr"/>
            <a:r>
              <a:rPr lang="en-US" sz="2000">
                <a:solidFill>
                  <a:srgbClr val="F0A613"/>
                </a:solidFill>
                <a:latin typeface="Berlin Sans FB"/>
              </a:rPr>
              <a:t>"Climate change is natural and normal"</a:t>
            </a:r>
            <a:endParaRPr lang="en-US">
              <a:solidFill>
                <a:srgbClr val="F0A613"/>
              </a:solidFill>
            </a:endParaRPr>
          </a:p>
        </p:txBody>
      </p:sp>
      <p:sp>
        <p:nvSpPr>
          <p:cNvPr id="5" name="Title 4">
            <a:extLst>
              <a:ext uri="{FF2B5EF4-FFF2-40B4-BE49-F238E27FC236}">
                <a16:creationId xmlns:a16="http://schemas.microsoft.com/office/drawing/2014/main" id="{5854244D-4E4C-56AA-41B1-07B930B67D52}"/>
              </a:ext>
            </a:extLst>
          </p:cNvPr>
          <p:cNvSpPr>
            <a:spLocks noGrp="1"/>
          </p:cNvSpPr>
          <p:nvPr>
            <p:ph type="title" idx="3"/>
          </p:nvPr>
        </p:nvSpPr>
        <p:spPr>
          <a:xfrm>
            <a:off x="5435693" y="1444354"/>
            <a:ext cx="3588679" cy="775709"/>
          </a:xfrm>
        </p:spPr>
        <p:txBody>
          <a:bodyPr/>
          <a:lstStyle/>
          <a:p>
            <a:r>
              <a:rPr lang="en-US" sz="2000"/>
              <a:t>Climate Change </a:t>
            </a:r>
            <a:br>
              <a:rPr lang="en-US" sz="2000"/>
            </a:br>
            <a:r>
              <a:rPr lang="en-US" sz="2000"/>
              <a:t>is a problem</a:t>
            </a:r>
          </a:p>
        </p:txBody>
      </p:sp>
      <p:sp>
        <p:nvSpPr>
          <p:cNvPr id="15" name="Title 14">
            <a:extLst>
              <a:ext uri="{FF2B5EF4-FFF2-40B4-BE49-F238E27FC236}">
                <a16:creationId xmlns:a16="http://schemas.microsoft.com/office/drawing/2014/main" id="{3E9C395E-E96D-C136-4162-D5493B1C11EC}"/>
              </a:ext>
            </a:extLst>
          </p:cNvPr>
          <p:cNvSpPr>
            <a:spLocks noGrp="1"/>
          </p:cNvSpPr>
          <p:nvPr>
            <p:ph type="title" idx="16"/>
          </p:nvPr>
        </p:nvSpPr>
        <p:spPr>
          <a:xfrm>
            <a:off x="840734" y="1472385"/>
            <a:ext cx="802500" cy="461700"/>
          </a:xfrm>
        </p:spPr>
        <p:txBody>
          <a:bodyPr/>
          <a:lstStyle/>
          <a:p>
            <a:r>
              <a:rPr lang="en-US"/>
              <a:t>1.</a:t>
            </a:r>
          </a:p>
        </p:txBody>
      </p:sp>
      <p:sp>
        <p:nvSpPr>
          <p:cNvPr id="16" name="Title 15">
            <a:extLst>
              <a:ext uri="{FF2B5EF4-FFF2-40B4-BE49-F238E27FC236}">
                <a16:creationId xmlns:a16="http://schemas.microsoft.com/office/drawing/2014/main" id="{A2698896-8BE6-2FF4-C503-858663890E27}"/>
              </a:ext>
            </a:extLst>
          </p:cNvPr>
          <p:cNvSpPr>
            <a:spLocks noGrp="1"/>
          </p:cNvSpPr>
          <p:nvPr>
            <p:ph type="title" idx="17"/>
          </p:nvPr>
        </p:nvSpPr>
        <p:spPr>
          <a:xfrm>
            <a:off x="5112203" y="1444278"/>
            <a:ext cx="802500" cy="461700"/>
          </a:xfrm>
        </p:spPr>
        <p:txBody>
          <a:bodyPr/>
          <a:lstStyle/>
          <a:p>
            <a:r>
              <a:rPr lang="en-US"/>
              <a:t>2.</a:t>
            </a:r>
          </a:p>
        </p:txBody>
      </p:sp>
      <p:sp>
        <p:nvSpPr>
          <p:cNvPr id="22" name="Subtitle 3">
            <a:extLst>
              <a:ext uri="{FF2B5EF4-FFF2-40B4-BE49-F238E27FC236}">
                <a16:creationId xmlns:a16="http://schemas.microsoft.com/office/drawing/2014/main" id="{29790854-6AE7-6367-3BA5-09BC813D3D41}"/>
              </a:ext>
            </a:extLst>
          </p:cNvPr>
          <p:cNvSpPr txBox="1">
            <a:spLocks/>
          </p:cNvSpPr>
          <p:nvPr/>
        </p:nvSpPr>
        <p:spPr>
          <a:xfrm>
            <a:off x="1287994" y="3337915"/>
            <a:ext cx="3038744"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1pPr>
            <a:lvl2pPr marL="914400" marR="0" lvl="1"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2pPr>
            <a:lvl3pPr marL="1371600" marR="0" lvl="2"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3pPr>
            <a:lvl4pPr marL="1828800" marR="0" lvl="3"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4pPr>
            <a:lvl5pPr marL="2286000" marR="0" lvl="4"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5pPr>
            <a:lvl6pPr marL="2743200" marR="0" lvl="5"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6pPr>
            <a:lvl7pPr marL="3200400" marR="0" lvl="6"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7pPr>
            <a:lvl8pPr marL="3657600" marR="0" lvl="7"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8pPr>
            <a:lvl9pPr marL="4114800" marR="0" lvl="8"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9pPr>
          </a:lstStyle>
          <a:p>
            <a:r>
              <a:rPr lang="en-US" sz="2000">
                <a:solidFill>
                  <a:srgbClr val="F0A613"/>
                </a:solidFill>
                <a:latin typeface="Berlin Sans FB"/>
              </a:rPr>
              <a:t>"Climate Change is cause by the Sun, not us"</a:t>
            </a:r>
          </a:p>
        </p:txBody>
      </p:sp>
      <p:sp>
        <p:nvSpPr>
          <p:cNvPr id="23" name="Subtitle 3">
            <a:extLst>
              <a:ext uri="{FF2B5EF4-FFF2-40B4-BE49-F238E27FC236}">
                <a16:creationId xmlns:a16="http://schemas.microsoft.com/office/drawing/2014/main" id="{A0C6C698-50BF-0901-56E8-24F0DC1622A1}"/>
              </a:ext>
            </a:extLst>
          </p:cNvPr>
          <p:cNvSpPr txBox="1">
            <a:spLocks/>
          </p:cNvSpPr>
          <p:nvPr/>
        </p:nvSpPr>
        <p:spPr>
          <a:xfrm>
            <a:off x="5339171" y="2510191"/>
            <a:ext cx="2660224"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1pPr>
            <a:lvl2pPr marL="914400" marR="0" lvl="1"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2pPr>
            <a:lvl3pPr marL="1371600" marR="0" lvl="2"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3pPr>
            <a:lvl4pPr marL="1828800" marR="0" lvl="3"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4pPr>
            <a:lvl5pPr marL="2286000" marR="0" lvl="4"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5pPr>
            <a:lvl6pPr marL="2743200" marR="0" lvl="5"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6pPr>
            <a:lvl7pPr marL="3200400" marR="0" lvl="6"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7pPr>
            <a:lvl8pPr marL="3657600" marR="0" lvl="7"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8pPr>
            <a:lvl9pPr marL="4114800" marR="0" lvl="8"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9pPr>
          </a:lstStyle>
          <a:p>
            <a:r>
              <a:rPr lang="en-US" sz="2000">
                <a:solidFill>
                  <a:srgbClr val="F0A613"/>
                </a:solidFill>
                <a:latin typeface="Berlin Sans FB"/>
              </a:rPr>
              <a:t>"It doesn't affect me"</a:t>
            </a:r>
          </a:p>
        </p:txBody>
      </p:sp>
      <p:sp>
        <p:nvSpPr>
          <p:cNvPr id="24" name="Subtitle 3">
            <a:extLst>
              <a:ext uri="{FF2B5EF4-FFF2-40B4-BE49-F238E27FC236}">
                <a16:creationId xmlns:a16="http://schemas.microsoft.com/office/drawing/2014/main" id="{D49F98F7-F84A-2CEB-827A-59B455FC8937}"/>
              </a:ext>
            </a:extLst>
          </p:cNvPr>
          <p:cNvSpPr txBox="1">
            <a:spLocks/>
          </p:cNvSpPr>
          <p:nvPr/>
        </p:nvSpPr>
        <p:spPr>
          <a:xfrm>
            <a:off x="5504635" y="3408527"/>
            <a:ext cx="2330227"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1pPr>
            <a:lvl2pPr marL="914400" marR="0" lvl="1"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2pPr>
            <a:lvl3pPr marL="1371600" marR="0" lvl="2"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3pPr>
            <a:lvl4pPr marL="1828800" marR="0" lvl="3"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4pPr>
            <a:lvl5pPr marL="2286000" marR="0" lvl="4"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5pPr>
            <a:lvl6pPr marL="2743200" marR="0" lvl="5"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6pPr>
            <a:lvl7pPr marL="3200400" marR="0" lvl="6"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7pPr>
            <a:lvl8pPr marL="3657600" marR="0" lvl="7"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8pPr>
            <a:lvl9pPr marL="4114800" marR="0" lvl="8"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9pPr>
          </a:lstStyle>
          <a:p>
            <a:r>
              <a:rPr lang="en-US" sz="2000">
                <a:solidFill>
                  <a:srgbClr val="F0A613"/>
                </a:solidFill>
                <a:latin typeface="Berlin Sans FB"/>
              </a:rPr>
              <a:t>"We can adapt"</a:t>
            </a:r>
          </a:p>
        </p:txBody>
      </p:sp>
      <p:pic>
        <p:nvPicPr>
          <p:cNvPr id="7" name="Picture 7">
            <a:extLst>
              <a:ext uri="{FF2B5EF4-FFF2-40B4-BE49-F238E27FC236}">
                <a16:creationId xmlns:a16="http://schemas.microsoft.com/office/drawing/2014/main" id="{515E414F-5150-D0F3-6217-21A4D0DF3515}"/>
              </a:ext>
            </a:extLst>
          </p:cNvPr>
          <p:cNvPicPr>
            <a:picLocks noChangeAspect="1"/>
          </p:cNvPicPr>
          <p:nvPr/>
        </p:nvPicPr>
        <p:blipFill>
          <a:blip r:embed="rId2"/>
          <a:stretch>
            <a:fillRect/>
          </a:stretch>
        </p:blipFill>
        <p:spPr>
          <a:xfrm>
            <a:off x="3734425" y="1396896"/>
            <a:ext cx="475939" cy="466569"/>
          </a:xfrm>
          <a:prstGeom prst="rect">
            <a:avLst/>
          </a:prstGeom>
        </p:spPr>
      </p:pic>
      <p:pic>
        <p:nvPicPr>
          <p:cNvPr id="8" name="Picture 8">
            <a:extLst>
              <a:ext uri="{FF2B5EF4-FFF2-40B4-BE49-F238E27FC236}">
                <a16:creationId xmlns:a16="http://schemas.microsoft.com/office/drawing/2014/main" id="{D2B2CC4E-F9EC-BA5E-77A2-0B1E01E529EC}"/>
              </a:ext>
            </a:extLst>
          </p:cNvPr>
          <p:cNvPicPr>
            <a:picLocks noChangeAspect="1"/>
          </p:cNvPicPr>
          <p:nvPr/>
        </p:nvPicPr>
        <p:blipFill>
          <a:blip r:embed="rId3"/>
          <a:stretch>
            <a:fillRect/>
          </a:stretch>
        </p:blipFill>
        <p:spPr>
          <a:xfrm>
            <a:off x="7472597" y="1387527"/>
            <a:ext cx="532151" cy="513414"/>
          </a:xfrm>
          <a:prstGeom prst="rect">
            <a:avLst/>
          </a:prstGeom>
        </p:spPr>
      </p:pic>
    </p:spTree>
    <p:extLst>
      <p:ext uri="{BB962C8B-B14F-4D97-AF65-F5344CB8AC3E}">
        <p14:creationId xmlns:p14="http://schemas.microsoft.com/office/powerpoint/2010/main" val="929940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CF62-5834-39E1-D923-25DD9A0B70F8}"/>
              </a:ext>
            </a:extLst>
          </p:cNvPr>
          <p:cNvSpPr>
            <a:spLocks noGrp="1"/>
          </p:cNvSpPr>
          <p:nvPr>
            <p:ph type="title"/>
          </p:nvPr>
        </p:nvSpPr>
        <p:spPr/>
        <p:txBody>
          <a:bodyPr/>
          <a:lstStyle/>
          <a:p>
            <a:r>
              <a:rPr lang="en-US" sz="2000"/>
              <a:t>1.Climate Change is a man-made phenomenon</a:t>
            </a:r>
            <a:br>
              <a:rPr lang="en-US" sz="2000"/>
            </a:br>
            <a:r>
              <a:rPr lang="en-US" sz="2000">
                <a:solidFill>
                  <a:srgbClr val="F0A613"/>
                </a:solidFill>
              </a:rPr>
              <a:t>Rapidly Increasing Greenhouse Gas Emissions</a:t>
            </a:r>
          </a:p>
        </p:txBody>
      </p:sp>
      <p:pic>
        <p:nvPicPr>
          <p:cNvPr id="6" name="Picture 6" descr="Chart, line chart&#10;&#10;Description automatically generated">
            <a:extLst>
              <a:ext uri="{FF2B5EF4-FFF2-40B4-BE49-F238E27FC236}">
                <a16:creationId xmlns:a16="http://schemas.microsoft.com/office/drawing/2014/main" id="{98C1F9D2-9786-B358-CE56-72180B703223}"/>
              </a:ext>
            </a:extLst>
          </p:cNvPr>
          <p:cNvPicPr>
            <a:picLocks noChangeAspect="1"/>
          </p:cNvPicPr>
          <p:nvPr/>
        </p:nvPicPr>
        <p:blipFill>
          <a:blip r:embed="rId2"/>
          <a:stretch>
            <a:fillRect/>
          </a:stretch>
        </p:blipFill>
        <p:spPr>
          <a:xfrm>
            <a:off x="3885122" y="1445736"/>
            <a:ext cx="5175327" cy="3123221"/>
          </a:xfrm>
          <a:prstGeom prst="rect">
            <a:avLst/>
          </a:prstGeom>
        </p:spPr>
      </p:pic>
      <p:pic>
        <p:nvPicPr>
          <p:cNvPr id="4" name="Picture 6" descr="Table&#10;&#10;Description automatically generated">
            <a:extLst>
              <a:ext uri="{FF2B5EF4-FFF2-40B4-BE49-F238E27FC236}">
                <a16:creationId xmlns:a16="http://schemas.microsoft.com/office/drawing/2014/main" id="{53FD989C-808B-51ED-14A5-2E6676A093E5}"/>
              </a:ext>
            </a:extLst>
          </p:cNvPr>
          <p:cNvPicPr>
            <a:picLocks noChangeAspect="1"/>
          </p:cNvPicPr>
          <p:nvPr/>
        </p:nvPicPr>
        <p:blipFill>
          <a:blip r:embed="rId3"/>
          <a:stretch>
            <a:fillRect/>
          </a:stretch>
        </p:blipFill>
        <p:spPr>
          <a:xfrm>
            <a:off x="613374" y="1376452"/>
            <a:ext cx="2655138" cy="3264019"/>
          </a:xfrm>
          <a:prstGeom prst="rect">
            <a:avLst/>
          </a:prstGeom>
        </p:spPr>
      </p:pic>
      <p:pic>
        <p:nvPicPr>
          <p:cNvPr id="9" name="Picture 9" descr="Icon&#10;&#10;Description automatically generated">
            <a:extLst>
              <a:ext uri="{FF2B5EF4-FFF2-40B4-BE49-F238E27FC236}">
                <a16:creationId xmlns:a16="http://schemas.microsoft.com/office/drawing/2014/main" id="{ABCD7D50-A6A5-7DFF-CA50-57BD4BB48EC7}"/>
              </a:ext>
            </a:extLst>
          </p:cNvPr>
          <p:cNvPicPr>
            <a:picLocks noChangeAspect="1"/>
          </p:cNvPicPr>
          <p:nvPr/>
        </p:nvPicPr>
        <p:blipFill>
          <a:blip r:embed="rId4"/>
          <a:stretch>
            <a:fillRect/>
          </a:stretch>
        </p:blipFill>
        <p:spPr>
          <a:xfrm>
            <a:off x="7050998" y="375691"/>
            <a:ext cx="878799" cy="906906"/>
          </a:xfrm>
          <a:prstGeom prst="rect">
            <a:avLst/>
          </a:prstGeom>
        </p:spPr>
      </p:pic>
    </p:spTree>
    <p:extLst>
      <p:ext uri="{BB962C8B-B14F-4D97-AF65-F5344CB8AC3E}">
        <p14:creationId xmlns:p14="http://schemas.microsoft.com/office/powerpoint/2010/main" val="217288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CF62-5834-39E1-D923-25DD9A0B70F8}"/>
              </a:ext>
            </a:extLst>
          </p:cNvPr>
          <p:cNvSpPr>
            <a:spLocks noGrp="1"/>
          </p:cNvSpPr>
          <p:nvPr>
            <p:ph type="title"/>
          </p:nvPr>
        </p:nvSpPr>
        <p:spPr/>
        <p:txBody>
          <a:bodyPr/>
          <a:lstStyle/>
          <a:p>
            <a:r>
              <a:rPr lang="en-US" sz="2000"/>
              <a:t>1.Climate Change is a man-made phenomenon</a:t>
            </a:r>
            <a:br>
              <a:rPr lang="en-US" sz="2000"/>
            </a:br>
            <a:r>
              <a:rPr lang="en-US" sz="2000">
                <a:solidFill>
                  <a:srgbClr val="F0A613"/>
                </a:solidFill>
              </a:rPr>
              <a:t>Climate Problem 1 : Rising Land Temperatures</a:t>
            </a:r>
          </a:p>
        </p:txBody>
      </p:sp>
      <p:pic>
        <p:nvPicPr>
          <p:cNvPr id="4" name="Picture 5" descr="Chart, line chart&#10;&#10;Description automatically generated">
            <a:extLst>
              <a:ext uri="{FF2B5EF4-FFF2-40B4-BE49-F238E27FC236}">
                <a16:creationId xmlns:a16="http://schemas.microsoft.com/office/drawing/2014/main" id="{4CD5C6E6-21BC-36F3-3330-F58C003EA31E}"/>
              </a:ext>
            </a:extLst>
          </p:cNvPr>
          <p:cNvPicPr>
            <a:picLocks noChangeAspect="1"/>
          </p:cNvPicPr>
          <p:nvPr/>
        </p:nvPicPr>
        <p:blipFill>
          <a:blip r:embed="rId2"/>
          <a:stretch>
            <a:fillRect/>
          </a:stretch>
        </p:blipFill>
        <p:spPr>
          <a:xfrm>
            <a:off x="3515340" y="1539292"/>
            <a:ext cx="5422592" cy="2946890"/>
          </a:xfrm>
          <a:prstGeom prst="rect">
            <a:avLst/>
          </a:prstGeom>
        </p:spPr>
      </p:pic>
      <p:pic>
        <p:nvPicPr>
          <p:cNvPr id="6" name="Picture 6" descr="Table&#10;&#10;Description automatically generated">
            <a:extLst>
              <a:ext uri="{FF2B5EF4-FFF2-40B4-BE49-F238E27FC236}">
                <a16:creationId xmlns:a16="http://schemas.microsoft.com/office/drawing/2014/main" id="{3E23F104-7DDA-5206-D9F0-B915B1D8ABFB}"/>
              </a:ext>
            </a:extLst>
          </p:cNvPr>
          <p:cNvPicPr>
            <a:picLocks noChangeAspect="1"/>
          </p:cNvPicPr>
          <p:nvPr/>
        </p:nvPicPr>
        <p:blipFill>
          <a:blip r:embed="rId3"/>
          <a:stretch>
            <a:fillRect/>
          </a:stretch>
        </p:blipFill>
        <p:spPr>
          <a:xfrm>
            <a:off x="191938" y="1543873"/>
            <a:ext cx="3045124" cy="2713517"/>
          </a:xfrm>
          <a:prstGeom prst="rect">
            <a:avLst/>
          </a:prstGeom>
        </p:spPr>
      </p:pic>
      <p:pic>
        <p:nvPicPr>
          <p:cNvPr id="9" name="Picture 9" descr="Icon&#10;&#10;Description automatically generated">
            <a:extLst>
              <a:ext uri="{FF2B5EF4-FFF2-40B4-BE49-F238E27FC236}">
                <a16:creationId xmlns:a16="http://schemas.microsoft.com/office/drawing/2014/main" id="{E02D5F05-278F-2808-F68B-777E57431C84}"/>
              </a:ext>
            </a:extLst>
          </p:cNvPr>
          <p:cNvPicPr>
            <a:picLocks noChangeAspect="1"/>
          </p:cNvPicPr>
          <p:nvPr/>
        </p:nvPicPr>
        <p:blipFill>
          <a:blip r:embed="rId4"/>
          <a:stretch>
            <a:fillRect/>
          </a:stretch>
        </p:blipFill>
        <p:spPr>
          <a:xfrm>
            <a:off x="7069736" y="403798"/>
            <a:ext cx="869430" cy="878799"/>
          </a:xfrm>
          <a:prstGeom prst="rect">
            <a:avLst/>
          </a:prstGeom>
        </p:spPr>
      </p:pic>
    </p:spTree>
    <p:extLst>
      <p:ext uri="{BB962C8B-B14F-4D97-AF65-F5344CB8AC3E}">
        <p14:creationId xmlns:p14="http://schemas.microsoft.com/office/powerpoint/2010/main" val="3810466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CF62-5834-39E1-D923-25DD9A0B70F8}"/>
              </a:ext>
            </a:extLst>
          </p:cNvPr>
          <p:cNvSpPr>
            <a:spLocks noGrp="1"/>
          </p:cNvSpPr>
          <p:nvPr>
            <p:ph type="title"/>
          </p:nvPr>
        </p:nvSpPr>
        <p:spPr/>
        <p:txBody>
          <a:bodyPr/>
          <a:lstStyle/>
          <a:p>
            <a:r>
              <a:rPr lang="en-US" sz="2000"/>
              <a:t>1.Climate Change is a man-made phenomenon</a:t>
            </a:r>
            <a:br>
              <a:rPr lang="en-US" sz="2000"/>
            </a:br>
            <a:r>
              <a:rPr lang="en-US" sz="2000">
                <a:solidFill>
                  <a:srgbClr val="F0A613"/>
                </a:solidFill>
              </a:rPr>
              <a:t>Climate Problem 2: Decrease Ice Extent</a:t>
            </a:r>
          </a:p>
        </p:txBody>
      </p:sp>
      <p:pic>
        <p:nvPicPr>
          <p:cNvPr id="6" name="Picture 6" descr="Chart, line chart&#10;&#10;Description automatically generated">
            <a:extLst>
              <a:ext uri="{FF2B5EF4-FFF2-40B4-BE49-F238E27FC236}">
                <a16:creationId xmlns:a16="http://schemas.microsoft.com/office/drawing/2014/main" id="{F07212C5-56FB-8060-A714-6D56E4782FBE}"/>
              </a:ext>
            </a:extLst>
          </p:cNvPr>
          <p:cNvPicPr>
            <a:picLocks noChangeAspect="1"/>
          </p:cNvPicPr>
          <p:nvPr/>
        </p:nvPicPr>
        <p:blipFill>
          <a:blip r:embed="rId2"/>
          <a:stretch>
            <a:fillRect/>
          </a:stretch>
        </p:blipFill>
        <p:spPr>
          <a:xfrm>
            <a:off x="4200804" y="1662245"/>
            <a:ext cx="4837522" cy="2827034"/>
          </a:xfrm>
          <a:prstGeom prst="rect">
            <a:avLst/>
          </a:prstGeom>
        </p:spPr>
      </p:pic>
      <p:pic>
        <p:nvPicPr>
          <p:cNvPr id="7" name="Picture 6" descr="Table&#10;&#10;Description automatically generated">
            <a:extLst>
              <a:ext uri="{FF2B5EF4-FFF2-40B4-BE49-F238E27FC236}">
                <a16:creationId xmlns:a16="http://schemas.microsoft.com/office/drawing/2014/main" id="{AC678F67-B15E-297F-AF03-75A6150AD926}"/>
              </a:ext>
            </a:extLst>
          </p:cNvPr>
          <p:cNvPicPr>
            <a:picLocks noChangeAspect="1"/>
          </p:cNvPicPr>
          <p:nvPr/>
        </p:nvPicPr>
        <p:blipFill>
          <a:blip r:embed="rId3"/>
          <a:stretch>
            <a:fillRect/>
          </a:stretch>
        </p:blipFill>
        <p:spPr>
          <a:xfrm>
            <a:off x="278202" y="1522307"/>
            <a:ext cx="3519576" cy="3101705"/>
          </a:xfrm>
          <a:prstGeom prst="rect">
            <a:avLst/>
          </a:prstGeom>
        </p:spPr>
      </p:pic>
      <p:pic>
        <p:nvPicPr>
          <p:cNvPr id="9" name="Picture 9" descr="Icon&#10;&#10;Description automatically generated">
            <a:extLst>
              <a:ext uri="{FF2B5EF4-FFF2-40B4-BE49-F238E27FC236}">
                <a16:creationId xmlns:a16="http://schemas.microsoft.com/office/drawing/2014/main" id="{169A76FB-E77D-9992-7CDA-F1B8A0DDE18E}"/>
              </a:ext>
            </a:extLst>
          </p:cNvPr>
          <p:cNvPicPr>
            <a:picLocks noChangeAspect="1"/>
          </p:cNvPicPr>
          <p:nvPr/>
        </p:nvPicPr>
        <p:blipFill>
          <a:blip r:embed="rId4"/>
          <a:stretch>
            <a:fillRect/>
          </a:stretch>
        </p:blipFill>
        <p:spPr>
          <a:xfrm>
            <a:off x="6788670" y="497485"/>
            <a:ext cx="794480" cy="785111"/>
          </a:xfrm>
          <a:prstGeom prst="rect">
            <a:avLst/>
          </a:prstGeom>
        </p:spPr>
      </p:pic>
    </p:spTree>
    <p:extLst>
      <p:ext uri="{BB962C8B-B14F-4D97-AF65-F5344CB8AC3E}">
        <p14:creationId xmlns:p14="http://schemas.microsoft.com/office/powerpoint/2010/main" val="2748738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p:txBody>
          <a:bodyPr/>
          <a:lstStyle/>
          <a:p>
            <a:r>
              <a:rPr lang="en-SG" sz="3200"/>
              <a:t>Benefit #2: Flexibility &amp; Performance</a:t>
            </a:r>
          </a:p>
        </p:txBody>
      </p:sp>
      <p:sp>
        <p:nvSpPr>
          <p:cNvPr id="3" name="TextBox 2">
            <a:extLst>
              <a:ext uri="{FF2B5EF4-FFF2-40B4-BE49-F238E27FC236}">
                <a16:creationId xmlns:a16="http://schemas.microsoft.com/office/drawing/2014/main" id="{EFF308E1-4B2D-C13B-661B-C560982B9F62}"/>
              </a:ext>
            </a:extLst>
          </p:cNvPr>
          <p:cNvSpPr txBox="1"/>
          <p:nvPr/>
        </p:nvSpPr>
        <p:spPr>
          <a:xfrm>
            <a:off x="5276088" y="1569188"/>
            <a:ext cx="3685032" cy="2677656"/>
          </a:xfrm>
          <a:prstGeom prst="rect">
            <a:avLst/>
          </a:prstGeom>
          <a:noFill/>
        </p:spPr>
        <p:txBody>
          <a:bodyPr wrap="square" rtlCol="0">
            <a:spAutoFit/>
          </a:bodyPr>
          <a:lstStyle/>
          <a:p>
            <a:pPr marL="285750" indent="-285750">
              <a:buFont typeface="Arial" panose="020B0604020202020204" pitchFamily="34" charset="0"/>
              <a:buChar char="•"/>
            </a:pPr>
            <a:r>
              <a:rPr lang="en-US" sz="2800" b="1"/>
              <a:t>Large amounts of dynamic data</a:t>
            </a:r>
          </a:p>
          <a:p>
            <a:pPr marL="285750" indent="-285750">
              <a:buFont typeface="Arial" panose="020B0604020202020204" pitchFamily="34" charset="0"/>
              <a:buChar char="•"/>
            </a:pPr>
            <a:r>
              <a:rPr lang="en-US" sz="2800" b="1"/>
              <a:t>Flexible data models</a:t>
            </a:r>
          </a:p>
          <a:p>
            <a:pPr marL="285750" indent="-285750">
              <a:buFont typeface="Arial" panose="020B0604020202020204" pitchFamily="34" charset="0"/>
              <a:buChar char="•"/>
            </a:pPr>
            <a:r>
              <a:rPr lang="en-US" sz="2800" b="1"/>
              <a:t>Multiple data structures</a:t>
            </a:r>
          </a:p>
        </p:txBody>
      </p:sp>
      <p:pic>
        <p:nvPicPr>
          <p:cNvPr id="3074" name="Picture 2" descr="NoSQL Databases: Defined and Explained">
            <a:extLst>
              <a:ext uri="{FF2B5EF4-FFF2-40B4-BE49-F238E27FC236}">
                <a16:creationId xmlns:a16="http://schemas.microsoft.com/office/drawing/2014/main" id="{9B8EFFC3-A67A-1EFB-BC18-F85065AD2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333937"/>
            <a:ext cx="4990910" cy="336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99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CF62-5834-39E1-D923-25DD9A0B70F8}"/>
              </a:ext>
            </a:extLst>
          </p:cNvPr>
          <p:cNvSpPr>
            <a:spLocks noGrp="1"/>
          </p:cNvSpPr>
          <p:nvPr>
            <p:ph type="title"/>
          </p:nvPr>
        </p:nvSpPr>
        <p:spPr/>
        <p:txBody>
          <a:bodyPr/>
          <a:lstStyle/>
          <a:p>
            <a:r>
              <a:rPr lang="en-US" sz="2000"/>
              <a:t>1.Climate Change is a man-made phenomenon</a:t>
            </a:r>
            <a:br>
              <a:rPr lang="en-US" sz="2000"/>
            </a:br>
            <a:r>
              <a:rPr lang="en-US" sz="2000">
                <a:solidFill>
                  <a:srgbClr val="F0A613"/>
                </a:solidFill>
              </a:rPr>
              <a:t>Climate Problem 3: Rising Sea Levels</a:t>
            </a:r>
          </a:p>
        </p:txBody>
      </p:sp>
      <p:pic>
        <p:nvPicPr>
          <p:cNvPr id="4" name="Picture 6" descr="Chart, line chart&#10;&#10;Description automatically generated">
            <a:extLst>
              <a:ext uri="{FF2B5EF4-FFF2-40B4-BE49-F238E27FC236}">
                <a16:creationId xmlns:a16="http://schemas.microsoft.com/office/drawing/2014/main" id="{27D5E6B2-30F3-E386-14E7-105A7281FE25}"/>
              </a:ext>
            </a:extLst>
          </p:cNvPr>
          <p:cNvPicPr>
            <a:picLocks noChangeAspect="1"/>
          </p:cNvPicPr>
          <p:nvPr/>
        </p:nvPicPr>
        <p:blipFill>
          <a:blip r:embed="rId2"/>
          <a:stretch>
            <a:fillRect/>
          </a:stretch>
        </p:blipFill>
        <p:spPr>
          <a:xfrm>
            <a:off x="2703639" y="1483089"/>
            <a:ext cx="5888866" cy="2842895"/>
          </a:xfrm>
          <a:prstGeom prst="rect">
            <a:avLst/>
          </a:prstGeom>
        </p:spPr>
      </p:pic>
      <p:pic>
        <p:nvPicPr>
          <p:cNvPr id="6" name="Picture 6">
            <a:extLst>
              <a:ext uri="{FF2B5EF4-FFF2-40B4-BE49-F238E27FC236}">
                <a16:creationId xmlns:a16="http://schemas.microsoft.com/office/drawing/2014/main" id="{09EF785B-7912-91ED-64AF-58DF950AD3A1}"/>
              </a:ext>
            </a:extLst>
          </p:cNvPr>
          <p:cNvPicPr>
            <a:picLocks noChangeAspect="1"/>
          </p:cNvPicPr>
          <p:nvPr/>
        </p:nvPicPr>
        <p:blipFill rotWithShape="1">
          <a:blip r:embed="rId3"/>
          <a:srcRect r="25410" b="-302"/>
          <a:stretch/>
        </p:blipFill>
        <p:spPr>
          <a:xfrm>
            <a:off x="775658" y="1284167"/>
            <a:ext cx="974285" cy="3588798"/>
          </a:xfrm>
          <a:prstGeom prst="rect">
            <a:avLst/>
          </a:prstGeom>
        </p:spPr>
      </p:pic>
      <p:pic>
        <p:nvPicPr>
          <p:cNvPr id="7" name="Picture 7" descr="Icon&#10;&#10;Description automatically generated">
            <a:extLst>
              <a:ext uri="{FF2B5EF4-FFF2-40B4-BE49-F238E27FC236}">
                <a16:creationId xmlns:a16="http://schemas.microsoft.com/office/drawing/2014/main" id="{93957B8B-78C1-6FD3-1984-E591BDBABFA4}"/>
              </a:ext>
            </a:extLst>
          </p:cNvPr>
          <p:cNvPicPr>
            <a:picLocks noChangeAspect="1"/>
          </p:cNvPicPr>
          <p:nvPr/>
        </p:nvPicPr>
        <p:blipFill>
          <a:blip r:embed="rId4"/>
          <a:stretch>
            <a:fillRect/>
          </a:stretch>
        </p:blipFill>
        <p:spPr>
          <a:xfrm>
            <a:off x="6844884" y="441272"/>
            <a:ext cx="747636" cy="747636"/>
          </a:xfrm>
          <a:prstGeom prst="rect">
            <a:avLst/>
          </a:prstGeom>
        </p:spPr>
      </p:pic>
    </p:spTree>
    <p:extLst>
      <p:ext uri="{BB962C8B-B14F-4D97-AF65-F5344CB8AC3E}">
        <p14:creationId xmlns:p14="http://schemas.microsoft.com/office/powerpoint/2010/main" val="1900009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3232-9219-F28B-FE83-E2A0EA5CEAB2}"/>
              </a:ext>
            </a:extLst>
          </p:cNvPr>
          <p:cNvSpPr>
            <a:spLocks noGrp="1"/>
          </p:cNvSpPr>
          <p:nvPr>
            <p:ph type="title"/>
          </p:nvPr>
        </p:nvSpPr>
        <p:spPr/>
        <p:txBody>
          <a:bodyPr/>
          <a:lstStyle/>
          <a:p>
            <a:r>
              <a:rPr lang="en-US" sz="2800"/>
              <a:t>After first </a:t>
            </a:r>
            <a:r>
              <a:rPr lang="en-US" sz="2800" err="1"/>
              <a:t>scepticism</a:t>
            </a:r>
            <a:r>
              <a:rPr lang="en-US" sz="2800"/>
              <a:t>...</a:t>
            </a:r>
            <a:endParaRPr lang="en-US"/>
          </a:p>
        </p:txBody>
      </p:sp>
      <p:sp>
        <p:nvSpPr>
          <p:cNvPr id="3" name="Title 2">
            <a:extLst>
              <a:ext uri="{FF2B5EF4-FFF2-40B4-BE49-F238E27FC236}">
                <a16:creationId xmlns:a16="http://schemas.microsoft.com/office/drawing/2014/main" id="{4102B1AD-7F28-4033-7EDD-474C7E06BF83}"/>
              </a:ext>
            </a:extLst>
          </p:cNvPr>
          <p:cNvSpPr>
            <a:spLocks noGrp="1"/>
          </p:cNvSpPr>
          <p:nvPr>
            <p:ph type="title" idx="2"/>
          </p:nvPr>
        </p:nvSpPr>
        <p:spPr>
          <a:xfrm>
            <a:off x="1189061" y="1282609"/>
            <a:ext cx="3545546" cy="937454"/>
          </a:xfrm>
        </p:spPr>
        <p:txBody>
          <a:bodyPr/>
          <a:lstStyle/>
          <a:p>
            <a:r>
              <a:rPr lang="en-US" sz="2000"/>
              <a:t>Climate Change is a </a:t>
            </a:r>
            <a:br>
              <a:rPr lang="en-US" sz="2000"/>
            </a:br>
            <a:r>
              <a:rPr lang="en-US" sz="2000"/>
              <a:t>man-made phenomenon</a:t>
            </a:r>
          </a:p>
        </p:txBody>
      </p:sp>
      <p:sp>
        <p:nvSpPr>
          <p:cNvPr id="15" name="Title 14">
            <a:extLst>
              <a:ext uri="{FF2B5EF4-FFF2-40B4-BE49-F238E27FC236}">
                <a16:creationId xmlns:a16="http://schemas.microsoft.com/office/drawing/2014/main" id="{3E9C395E-E96D-C136-4162-D5493B1C11EC}"/>
              </a:ext>
            </a:extLst>
          </p:cNvPr>
          <p:cNvSpPr>
            <a:spLocks noGrp="1"/>
          </p:cNvSpPr>
          <p:nvPr>
            <p:ph type="title" idx="16"/>
          </p:nvPr>
        </p:nvSpPr>
        <p:spPr>
          <a:xfrm>
            <a:off x="854787" y="1444278"/>
            <a:ext cx="802500" cy="461700"/>
          </a:xfrm>
        </p:spPr>
        <p:txBody>
          <a:bodyPr/>
          <a:lstStyle/>
          <a:p>
            <a:r>
              <a:rPr lang="en-US"/>
              <a:t>1.</a:t>
            </a:r>
          </a:p>
        </p:txBody>
      </p:sp>
      <p:sp>
        <p:nvSpPr>
          <p:cNvPr id="22" name="Subtitle 3">
            <a:extLst>
              <a:ext uri="{FF2B5EF4-FFF2-40B4-BE49-F238E27FC236}">
                <a16:creationId xmlns:a16="http://schemas.microsoft.com/office/drawing/2014/main" id="{29790854-6AE7-6367-3BA5-09BC813D3D41}"/>
              </a:ext>
            </a:extLst>
          </p:cNvPr>
          <p:cNvSpPr txBox="1">
            <a:spLocks/>
          </p:cNvSpPr>
          <p:nvPr/>
        </p:nvSpPr>
        <p:spPr>
          <a:xfrm>
            <a:off x="1006444" y="2363877"/>
            <a:ext cx="3038744"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1pPr>
            <a:lvl2pPr marL="914400" marR="0" lvl="1"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2pPr>
            <a:lvl3pPr marL="1371600" marR="0" lvl="2"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3pPr>
            <a:lvl4pPr marL="1828800" marR="0" lvl="3"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4pPr>
            <a:lvl5pPr marL="2286000" marR="0" lvl="4"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5pPr>
            <a:lvl6pPr marL="2743200" marR="0" lvl="5"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6pPr>
            <a:lvl7pPr marL="3200400" marR="0" lvl="6"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7pPr>
            <a:lvl8pPr marL="3657600" marR="0" lvl="7"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8pPr>
            <a:lvl9pPr marL="4114800" marR="0" lvl="8"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9pPr>
          </a:lstStyle>
          <a:p>
            <a:pPr marL="482600" indent="-342900">
              <a:buFont typeface="Arial"/>
              <a:buChar char="•"/>
            </a:pPr>
            <a:r>
              <a:rPr lang="en-US" sz="2000">
                <a:solidFill>
                  <a:srgbClr val="F0A613"/>
                </a:solidFill>
                <a:latin typeface="Berlin Sans FB"/>
              </a:rPr>
              <a:t>Rapidly Increasing Greenhouse Emissions</a:t>
            </a:r>
          </a:p>
          <a:p>
            <a:pPr marL="482600" indent="-342900">
              <a:buFont typeface="Arial"/>
              <a:buChar char="•"/>
            </a:pPr>
            <a:r>
              <a:rPr lang="en-US" sz="2000">
                <a:solidFill>
                  <a:srgbClr val="F0A613"/>
                </a:solidFill>
                <a:latin typeface="Berlin Sans FB"/>
              </a:rPr>
              <a:t>Rising Temperatures</a:t>
            </a:r>
          </a:p>
          <a:p>
            <a:pPr marL="482600" indent="-342900">
              <a:buFont typeface="Arial"/>
              <a:buChar char="•"/>
            </a:pPr>
            <a:r>
              <a:rPr lang="en-US" sz="2000">
                <a:solidFill>
                  <a:srgbClr val="F0A613"/>
                </a:solidFill>
                <a:latin typeface="Berlin Sans FB"/>
              </a:rPr>
              <a:t>Receding Glaciers</a:t>
            </a:r>
          </a:p>
          <a:p>
            <a:pPr marL="482600" indent="-342900">
              <a:buFont typeface="Arial"/>
              <a:buChar char="•"/>
            </a:pPr>
            <a:r>
              <a:rPr lang="en-US" sz="2000">
                <a:solidFill>
                  <a:srgbClr val="F0A613"/>
                </a:solidFill>
                <a:latin typeface="Berlin Sans FB"/>
              </a:rPr>
              <a:t>Decreasing Ice Extent</a:t>
            </a:r>
          </a:p>
          <a:p>
            <a:pPr marL="482600" indent="-342900">
              <a:buFont typeface="Arial"/>
              <a:buChar char="•"/>
            </a:pPr>
            <a:r>
              <a:rPr lang="en-US" sz="2000">
                <a:solidFill>
                  <a:srgbClr val="F0A613"/>
                </a:solidFill>
                <a:latin typeface="Berlin Sans FB"/>
              </a:rPr>
              <a:t>Rising Sea Levels</a:t>
            </a:r>
          </a:p>
        </p:txBody>
      </p:sp>
      <p:pic>
        <p:nvPicPr>
          <p:cNvPr id="6" name="Picture 7">
            <a:extLst>
              <a:ext uri="{FF2B5EF4-FFF2-40B4-BE49-F238E27FC236}">
                <a16:creationId xmlns:a16="http://schemas.microsoft.com/office/drawing/2014/main" id="{DB19B809-F836-5CE6-E064-EA2E257BCEE1}"/>
              </a:ext>
            </a:extLst>
          </p:cNvPr>
          <p:cNvPicPr>
            <a:picLocks noChangeAspect="1"/>
          </p:cNvPicPr>
          <p:nvPr/>
        </p:nvPicPr>
        <p:blipFill>
          <a:blip r:embed="rId2"/>
          <a:stretch>
            <a:fillRect/>
          </a:stretch>
        </p:blipFill>
        <p:spPr>
          <a:xfrm>
            <a:off x="3734425" y="1396896"/>
            <a:ext cx="475939" cy="466569"/>
          </a:xfrm>
          <a:prstGeom prst="rect">
            <a:avLst/>
          </a:prstGeom>
        </p:spPr>
      </p:pic>
      <p:pic>
        <p:nvPicPr>
          <p:cNvPr id="12" name="Picture 12" descr="Icon&#10;&#10;Description automatically generated">
            <a:extLst>
              <a:ext uri="{FF2B5EF4-FFF2-40B4-BE49-F238E27FC236}">
                <a16:creationId xmlns:a16="http://schemas.microsoft.com/office/drawing/2014/main" id="{4FBEE1EC-7D6D-9353-3FB3-B96F020F63B6}"/>
              </a:ext>
            </a:extLst>
          </p:cNvPr>
          <p:cNvPicPr>
            <a:picLocks noChangeAspect="1"/>
          </p:cNvPicPr>
          <p:nvPr/>
        </p:nvPicPr>
        <p:blipFill>
          <a:blip r:embed="rId3"/>
          <a:stretch>
            <a:fillRect/>
          </a:stretch>
        </p:blipFill>
        <p:spPr>
          <a:xfrm>
            <a:off x="4727523" y="1677961"/>
            <a:ext cx="2743200" cy="2743200"/>
          </a:xfrm>
          <a:prstGeom prst="rect">
            <a:avLst/>
          </a:prstGeom>
        </p:spPr>
      </p:pic>
      <p:pic>
        <p:nvPicPr>
          <p:cNvPr id="13" name="Picture 13">
            <a:extLst>
              <a:ext uri="{FF2B5EF4-FFF2-40B4-BE49-F238E27FC236}">
                <a16:creationId xmlns:a16="http://schemas.microsoft.com/office/drawing/2014/main" id="{85BD0D5E-FC75-923C-DD3F-05578DC41D7A}"/>
              </a:ext>
            </a:extLst>
          </p:cNvPr>
          <p:cNvPicPr>
            <a:picLocks noChangeAspect="1"/>
          </p:cNvPicPr>
          <p:nvPr/>
        </p:nvPicPr>
        <p:blipFill>
          <a:blip r:embed="rId4"/>
          <a:stretch>
            <a:fillRect/>
          </a:stretch>
        </p:blipFill>
        <p:spPr>
          <a:xfrm>
            <a:off x="6863621" y="881609"/>
            <a:ext cx="1009963" cy="1019332"/>
          </a:xfrm>
          <a:prstGeom prst="rect">
            <a:avLst/>
          </a:prstGeom>
        </p:spPr>
      </p:pic>
    </p:spTree>
    <p:extLst>
      <p:ext uri="{BB962C8B-B14F-4D97-AF65-F5344CB8AC3E}">
        <p14:creationId xmlns:p14="http://schemas.microsoft.com/office/powerpoint/2010/main" val="433857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CF62-5834-39E1-D923-25DD9A0B70F8}"/>
              </a:ext>
            </a:extLst>
          </p:cNvPr>
          <p:cNvSpPr>
            <a:spLocks noGrp="1"/>
          </p:cNvSpPr>
          <p:nvPr>
            <p:ph type="title"/>
          </p:nvPr>
        </p:nvSpPr>
        <p:spPr>
          <a:xfrm>
            <a:off x="720000" y="445025"/>
            <a:ext cx="7704000" cy="756011"/>
          </a:xfrm>
        </p:spPr>
        <p:txBody>
          <a:bodyPr/>
          <a:lstStyle/>
          <a:p>
            <a:r>
              <a:rPr lang="en-US" sz="2000"/>
              <a:t>2.Climate Change is an Urgent Problem</a:t>
            </a:r>
            <a:br>
              <a:rPr lang="en-US" sz="2000"/>
            </a:br>
            <a:r>
              <a:rPr lang="en-US" sz="2000">
                <a:solidFill>
                  <a:srgbClr val="F0A613"/>
                </a:solidFill>
              </a:rPr>
              <a:t>Population Safety : Frequent Natural Disasters</a:t>
            </a:r>
          </a:p>
        </p:txBody>
      </p:sp>
      <p:pic>
        <p:nvPicPr>
          <p:cNvPr id="7" name="Picture 7" descr="Chart, line chart&#10;&#10;Description automatically generated">
            <a:extLst>
              <a:ext uri="{FF2B5EF4-FFF2-40B4-BE49-F238E27FC236}">
                <a16:creationId xmlns:a16="http://schemas.microsoft.com/office/drawing/2014/main" id="{B213C7C4-A822-9B64-94E5-C2A972A68137}"/>
              </a:ext>
            </a:extLst>
          </p:cNvPr>
          <p:cNvPicPr>
            <a:picLocks noChangeAspect="1"/>
          </p:cNvPicPr>
          <p:nvPr/>
        </p:nvPicPr>
        <p:blipFill>
          <a:blip r:embed="rId2"/>
          <a:stretch>
            <a:fillRect/>
          </a:stretch>
        </p:blipFill>
        <p:spPr>
          <a:xfrm>
            <a:off x="3682661" y="1291119"/>
            <a:ext cx="5155991" cy="3684925"/>
          </a:xfrm>
          <a:prstGeom prst="rect">
            <a:avLst/>
          </a:prstGeom>
        </p:spPr>
      </p:pic>
      <p:pic>
        <p:nvPicPr>
          <p:cNvPr id="4" name="Picture 5" descr="Table&#10;&#10;Description automatically generated">
            <a:extLst>
              <a:ext uri="{FF2B5EF4-FFF2-40B4-BE49-F238E27FC236}">
                <a16:creationId xmlns:a16="http://schemas.microsoft.com/office/drawing/2014/main" id="{A1EF0BAA-B725-FDBA-3D2E-94CA8B699A7C}"/>
              </a:ext>
            </a:extLst>
          </p:cNvPr>
          <p:cNvPicPr>
            <a:picLocks noChangeAspect="1"/>
          </p:cNvPicPr>
          <p:nvPr/>
        </p:nvPicPr>
        <p:blipFill>
          <a:blip r:embed="rId3"/>
          <a:stretch>
            <a:fillRect/>
          </a:stretch>
        </p:blipFill>
        <p:spPr>
          <a:xfrm>
            <a:off x="849073" y="1287673"/>
            <a:ext cx="1353448" cy="3668023"/>
          </a:xfrm>
          <a:prstGeom prst="rect">
            <a:avLst/>
          </a:prstGeom>
        </p:spPr>
      </p:pic>
      <p:pic>
        <p:nvPicPr>
          <p:cNvPr id="9" name="Picture 9" descr="Logo&#10;&#10;Description automatically generated">
            <a:extLst>
              <a:ext uri="{FF2B5EF4-FFF2-40B4-BE49-F238E27FC236}">
                <a16:creationId xmlns:a16="http://schemas.microsoft.com/office/drawing/2014/main" id="{CE86A172-7354-0F6D-B418-A790BE37878B}"/>
              </a:ext>
            </a:extLst>
          </p:cNvPr>
          <p:cNvPicPr>
            <a:picLocks noChangeAspect="1"/>
          </p:cNvPicPr>
          <p:nvPr/>
        </p:nvPicPr>
        <p:blipFill>
          <a:blip r:embed="rId4"/>
          <a:stretch>
            <a:fillRect/>
          </a:stretch>
        </p:blipFill>
        <p:spPr>
          <a:xfrm>
            <a:off x="6751195" y="310109"/>
            <a:ext cx="766374" cy="785111"/>
          </a:xfrm>
          <a:prstGeom prst="rect">
            <a:avLst/>
          </a:prstGeom>
        </p:spPr>
      </p:pic>
    </p:spTree>
    <p:extLst>
      <p:ext uri="{BB962C8B-B14F-4D97-AF65-F5344CB8AC3E}">
        <p14:creationId xmlns:p14="http://schemas.microsoft.com/office/powerpoint/2010/main" val="3497750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CF62-5834-39E1-D923-25DD9A0B70F8}"/>
              </a:ext>
            </a:extLst>
          </p:cNvPr>
          <p:cNvSpPr>
            <a:spLocks noGrp="1"/>
          </p:cNvSpPr>
          <p:nvPr>
            <p:ph type="title"/>
          </p:nvPr>
        </p:nvSpPr>
        <p:spPr>
          <a:xfrm>
            <a:off x="698434" y="445025"/>
            <a:ext cx="7725566" cy="745228"/>
          </a:xfrm>
        </p:spPr>
        <p:txBody>
          <a:bodyPr/>
          <a:lstStyle/>
          <a:p>
            <a:r>
              <a:rPr lang="en-US" sz="2000"/>
              <a:t>2.Climate Change is an Urgent Problem</a:t>
            </a:r>
            <a:br>
              <a:rPr lang="en-US" sz="2000"/>
            </a:br>
            <a:r>
              <a:rPr lang="en-US" sz="2000">
                <a:solidFill>
                  <a:srgbClr val="F0A613"/>
                </a:solidFill>
              </a:rPr>
              <a:t>Economic Loss: Damages from Natural Disasters</a:t>
            </a:r>
          </a:p>
        </p:txBody>
      </p:sp>
      <p:pic>
        <p:nvPicPr>
          <p:cNvPr id="4" name="Picture 5" descr="Chart&#10;&#10;Description automatically generated">
            <a:extLst>
              <a:ext uri="{FF2B5EF4-FFF2-40B4-BE49-F238E27FC236}">
                <a16:creationId xmlns:a16="http://schemas.microsoft.com/office/drawing/2014/main" id="{071C4C8E-97A4-DC71-F048-1F22D1EECB01}"/>
              </a:ext>
            </a:extLst>
          </p:cNvPr>
          <p:cNvPicPr>
            <a:picLocks noChangeAspect="1"/>
          </p:cNvPicPr>
          <p:nvPr/>
        </p:nvPicPr>
        <p:blipFill>
          <a:blip r:embed="rId2"/>
          <a:stretch>
            <a:fillRect/>
          </a:stretch>
        </p:blipFill>
        <p:spPr>
          <a:xfrm>
            <a:off x="3407880" y="1291048"/>
            <a:ext cx="5595865" cy="3367899"/>
          </a:xfrm>
          <a:prstGeom prst="rect">
            <a:avLst/>
          </a:prstGeom>
        </p:spPr>
      </p:pic>
      <p:pic>
        <p:nvPicPr>
          <p:cNvPr id="6" name="Picture 6" descr="Table&#10;&#10;Description automatically generated">
            <a:extLst>
              <a:ext uri="{FF2B5EF4-FFF2-40B4-BE49-F238E27FC236}">
                <a16:creationId xmlns:a16="http://schemas.microsoft.com/office/drawing/2014/main" id="{1A1108ED-16A7-DCB7-1656-CD21E40FBB36}"/>
              </a:ext>
            </a:extLst>
          </p:cNvPr>
          <p:cNvPicPr>
            <a:picLocks noChangeAspect="1"/>
          </p:cNvPicPr>
          <p:nvPr/>
        </p:nvPicPr>
        <p:blipFill>
          <a:blip r:embed="rId3"/>
          <a:stretch>
            <a:fillRect/>
          </a:stretch>
        </p:blipFill>
        <p:spPr>
          <a:xfrm>
            <a:off x="694157" y="1295939"/>
            <a:ext cx="1587799" cy="3381914"/>
          </a:xfrm>
          <a:prstGeom prst="rect">
            <a:avLst/>
          </a:prstGeom>
        </p:spPr>
      </p:pic>
      <p:pic>
        <p:nvPicPr>
          <p:cNvPr id="8" name="Picture 8" descr="Icon&#10;&#10;Description automatically generated">
            <a:extLst>
              <a:ext uri="{FF2B5EF4-FFF2-40B4-BE49-F238E27FC236}">
                <a16:creationId xmlns:a16="http://schemas.microsoft.com/office/drawing/2014/main" id="{350CF062-60E5-1B9C-7EF5-11FCE666A2BF}"/>
              </a:ext>
            </a:extLst>
          </p:cNvPr>
          <p:cNvPicPr>
            <a:picLocks noChangeAspect="1"/>
          </p:cNvPicPr>
          <p:nvPr/>
        </p:nvPicPr>
        <p:blipFill>
          <a:blip r:embed="rId4"/>
          <a:stretch>
            <a:fillRect/>
          </a:stretch>
        </p:blipFill>
        <p:spPr>
          <a:xfrm>
            <a:off x="6947941" y="394429"/>
            <a:ext cx="691422" cy="682053"/>
          </a:xfrm>
          <a:prstGeom prst="rect">
            <a:avLst/>
          </a:prstGeom>
        </p:spPr>
      </p:pic>
    </p:spTree>
    <p:extLst>
      <p:ext uri="{BB962C8B-B14F-4D97-AF65-F5344CB8AC3E}">
        <p14:creationId xmlns:p14="http://schemas.microsoft.com/office/powerpoint/2010/main" val="772003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CF62-5834-39E1-D923-25DD9A0B70F8}"/>
              </a:ext>
            </a:extLst>
          </p:cNvPr>
          <p:cNvSpPr>
            <a:spLocks noGrp="1"/>
          </p:cNvSpPr>
          <p:nvPr>
            <p:ph type="title"/>
          </p:nvPr>
        </p:nvSpPr>
        <p:spPr>
          <a:xfrm>
            <a:off x="698434" y="445025"/>
            <a:ext cx="7725566" cy="745228"/>
          </a:xfrm>
        </p:spPr>
        <p:txBody>
          <a:bodyPr/>
          <a:lstStyle/>
          <a:p>
            <a:r>
              <a:rPr lang="en-US" sz="2000"/>
              <a:t>2.Climate Change is an Urgent Problem</a:t>
            </a:r>
            <a:br>
              <a:rPr lang="en-US" sz="2000"/>
            </a:br>
            <a:r>
              <a:rPr lang="en-US" sz="2000">
                <a:solidFill>
                  <a:srgbClr val="F0A613"/>
                </a:solidFill>
              </a:rPr>
              <a:t>Change in Insurance policies</a:t>
            </a:r>
          </a:p>
        </p:txBody>
      </p:sp>
      <p:pic>
        <p:nvPicPr>
          <p:cNvPr id="7" name="Picture 7">
            <a:extLst>
              <a:ext uri="{FF2B5EF4-FFF2-40B4-BE49-F238E27FC236}">
                <a16:creationId xmlns:a16="http://schemas.microsoft.com/office/drawing/2014/main" id="{32808B5F-4ED1-9F2F-EDB5-E04323CD7A54}"/>
              </a:ext>
            </a:extLst>
          </p:cNvPr>
          <p:cNvPicPr>
            <a:picLocks noChangeAspect="1"/>
          </p:cNvPicPr>
          <p:nvPr/>
        </p:nvPicPr>
        <p:blipFill>
          <a:blip r:embed="rId2"/>
          <a:stretch>
            <a:fillRect/>
          </a:stretch>
        </p:blipFill>
        <p:spPr>
          <a:xfrm>
            <a:off x="842372" y="1880841"/>
            <a:ext cx="2888140" cy="1850966"/>
          </a:xfrm>
          <a:prstGeom prst="rect">
            <a:avLst/>
          </a:prstGeom>
        </p:spPr>
      </p:pic>
      <p:pic>
        <p:nvPicPr>
          <p:cNvPr id="8" name="Picture 8" descr="Icon&#10;&#10;Description automatically generated">
            <a:extLst>
              <a:ext uri="{FF2B5EF4-FFF2-40B4-BE49-F238E27FC236}">
                <a16:creationId xmlns:a16="http://schemas.microsoft.com/office/drawing/2014/main" id="{3F7A499D-D934-2C6F-B0CB-D57F6F5D356D}"/>
              </a:ext>
            </a:extLst>
          </p:cNvPr>
          <p:cNvPicPr>
            <a:picLocks noChangeAspect="1"/>
          </p:cNvPicPr>
          <p:nvPr/>
        </p:nvPicPr>
        <p:blipFill>
          <a:blip r:embed="rId3"/>
          <a:stretch>
            <a:fillRect/>
          </a:stretch>
        </p:blipFill>
        <p:spPr>
          <a:xfrm>
            <a:off x="2628900" y="2633584"/>
            <a:ext cx="1909373" cy="1909373"/>
          </a:xfrm>
          <a:prstGeom prst="rect">
            <a:avLst/>
          </a:prstGeom>
        </p:spPr>
      </p:pic>
      <p:pic>
        <p:nvPicPr>
          <p:cNvPr id="9" name="Picture 9" descr="Icon&#10;&#10;Description automatically generated">
            <a:extLst>
              <a:ext uri="{FF2B5EF4-FFF2-40B4-BE49-F238E27FC236}">
                <a16:creationId xmlns:a16="http://schemas.microsoft.com/office/drawing/2014/main" id="{2096D288-099A-FA66-A1E8-BD3FF56FB760}"/>
              </a:ext>
            </a:extLst>
          </p:cNvPr>
          <p:cNvPicPr>
            <a:picLocks noChangeAspect="1"/>
          </p:cNvPicPr>
          <p:nvPr/>
        </p:nvPicPr>
        <p:blipFill>
          <a:blip r:embed="rId4"/>
          <a:stretch>
            <a:fillRect/>
          </a:stretch>
        </p:blipFill>
        <p:spPr>
          <a:xfrm>
            <a:off x="5402082" y="1490583"/>
            <a:ext cx="2293494" cy="2293494"/>
          </a:xfrm>
          <a:prstGeom prst="rect">
            <a:avLst/>
          </a:prstGeom>
        </p:spPr>
      </p:pic>
      <p:pic>
        <p:nvPicPr>
          <p:cNvPr id="11" name="Picture 11" descr="Logo, icon&#10;&#10;Description automatically generated">
            <a:extLst>
              <a:ext uri="{FF2B5EF4-FFF2-40B4-BE49-F238E27FC236}">
                <a16:creationId xmlns:a16="http://schemas.microsoft.com/office/drawing/2014/main" id="{BDC4E330-9664-A7E9-4B5B-E37202DB1110}"/>
              </a:ext>
            </a:extLst>
          </p:cNvPr>
          <p:cNvPicPr>
            <a:picLocks noChangeAspect="1"/>
          </p:cNvPicPr>
          <p:nvPr/>
        </p:nvPicPr>
        <p:blipFill>
          <a:blip r:embed="rId5"/>
          <a:stretch>
            <a:fillRect/>
          </a:stretch>
        </p:blipFill>
        <p:spPr>
          <a:xfrm>
            <a:off x="7041630" y="3373723"/>
            <a:ext cx="494676" cy="485308"/>
          </a:xfrm>
          <a:prstGeom prst="rect">
            <a:avLst/>
          </a:prstGeom>
        </p:spPr>
      </p:pic>
      <p:pic>
        <p:nvPicPr>
          <p:cNvPr id="12" name="Picture 12" descr="Icon&#10;&#10;Description automatically generated">
            <a:extLst>
              <a:ext uri="{FF2B5EF4-FFF2-40B4-BE49-F238E27FC236}">
                <a16:creationId xmlns:a16="http://schemas.microsoft.com/office/drawing/2014/main" id="{39DF6252-EB01-BFA5-9C53-4830C6184331}"/>
              </a:ext>
            </a:extLst>
          </p:cNvPr>
          <p:cNvPicPr>
            <a:picLocks noChangeAspect="1"/>
          </p:cNvPicPr>
          <p:nvPr/>
        </p:nvPicPr>
        <p:blipFill>
          <a:blip r:embed="rId6"/>
          <a:stretch>
            <a:fillRect/>
          </a:stretch>
        </p:blipFill>
        <p:spPr>
          <a:xfrm>
            <a:off x="2094876" y="3589207"/>
            <a:ext cx="1187971" cy="1169233"/>
          </a:xfrm>
          <a:prstGeom prst="rect">
            <a:avLst/>
          </a:prstGeom>
        </p:spPr>
      </p:pic>
    </p:spTree>
    <p:extLst>
      <p:ext uri="{BB962C8B-B14F-4D97-AF65-F5344CB8AC3E}">
        <p14:creationId xmlns:p14="http://schemas.microsoft.com/office/powerpoint/2010/main" val="1555976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descr="Icon&#10;&#10;Description automatically generated">
            <a:extLst>
              <a:ext uri="{FF2B5EF4-FFF2-40B4-BE49-F238E27FC236}">
                <a16:creationId xmlns:a16="http://schemas.microsoft.com/office/drawing/2014/main" id="{12635796-A891-1806-DE0C-8B33272A6ABC}"/>
              </a:ext>
            </a:extLst>
          </p:cNvPr>
          <p:cNvPicPr>
            <a:picLocks noChangeAspect="1"/>
          </p:cNvPicPr>
          <p:nvPr/>
        </p:nvPicPr>
        <p:blipFill>
          <a:blip r:embed="rId2"/>
          <a:stretch>
            <a:fillRect/>
          </a:stretch>
        </p:blipFill>
        <p:spPr>
          <a:xfrm>
            <a:off x="5767466" y="1406265"/>
            <a:ext cx="2743200" cy="2743200"/>
          </a:xfrm>
          <a:prstGeom prst="rect">
            <a:avLst/>
          </a:prstGeom>
        </p:spPr>
      </p:pic>
      <p:sp>
        <p:nvSpPr>
          <p:cNvPr id="2" name="Title 1">
            <a:extLst>
              <a:ext uri="{FF2B5EF4-FFF2-40B4-BE49-F238E27FC236}">
                <a16:creationId xmlns:a16="http://schemas.microsoft.com/office/drawing/2014/main" id="{D59DCF62-5834-39E1-D923-25DD9A0B70F8}"/>
              </a:ext>
            </a:extLst>
          </p:cNvPr>
          <p:cNvSpPr>
            <a:spLocks noGrp="1"/>
          </p:cNvSpPr>
          <p:nvPr>
            <p:ph type="title"/>
          </p:nvPr>
        </p:nvSpPr>
        <p:spPr>
          <a:xfrm>
            <a:off x="720000" y="445025"/>
            <a:ext cx="7704000" cy="777577"/>
          </a:xfrm>
        </p:spPr>
        <p:txBody>
          <a:bodyPr/>
          <a:lstStyle/>
          <a:p>
            <a:r>
              <a:rPr lang="en-US" sz="2000"/>
              <a:t>2.Climate Change is an Urgent Problem</a:t>
            </a:r>
            <a:br>
              <a:rPr lang="en-US" sz="2000"/>
            </a:br>
            <a:r>
              <a:rPr lang="en-US" sz="2000">
                <a:solidFill>
                  <a:srgbClr val="F0A613"/>
                </a:solidFill>
              </a:rPr>
              <a:t>Population Health: Rise of Tropical Diseases</a:t>
            </a:r>
          </a:p>
        </p:txBody>
      </p:sp>
      <p:pic>
        <p:nvPicPr>
          <p:cNvPr id="11" name="Picture 11" descr="Icon&#10;&#10;Description automatically generated">
            <a:extLst>
              <a:ext uri="{FF2B5EF4-FFF2-40B4-BE49-F238E27FC236}">
                <a16:creationId xmlns:a16="http://schemas.microsoft.com/office/drawing/2014/main" id="{3C47A5BE-09CC-077C-014B-2C6F2F44D68D}"/>
              </a:ext>
            </a:extLst>
          </p:cNvPr>
          <p:cNvPicPr>
            <a:picLocks noChangeAspect="1"/>
          </p:cNvPicPr>
          <p:nvPr/>
        </p:nvPicPr>
        <p:blipFill>
          <a:blip r:embed="rId3"/>
          <a:stretch>
            <a:fillRect/>
          </a:stretch>
        </p:blipFill>
        <p:spPr>
          <a:xfrm>
            <a:off x="1195465" y="2483682"/>
            <a:ext cx="972487" cy="963119"/>
          </a:xfrm>
          <a:prstGeom prst="rect">
            <a:avLst/>
          </a:prstGeom>
        </p:spPr>
      </p:pic>
      <p:pic>
        <p:nvPicPr>
          <p:cNvPr id="12" name="Picture 12" descr="Icon&#10;&#10;Description automatically generated">
            <a:extLst>
              <a:ext uri="{FF2B5EF4-FFF2-40B4-BE49-F238E27FC236}">
                <a16:creationId xmlns:a16="http://schemas.microsoft.com/office/drawing/2014/main" id="{EA2479FC-D252-5AC6-C34B-D797DB0CB96F}"/>
              </a:ext>
            </a:extLst>
          </p:cNvPr>
          <p:cNvPicPr>
            <a:picLocks noChangeAspect="1"/>
          </p:cNvPicPr>
          <p:nvPr/>
        </p:nvPicPr>
        <p:blipFill>
          <a:blip r:embed="rId4"/>
          <a:stretch>
            <a:fillRect/>
          </a:stretch>
        </p:blipFill>
        <p:spPr>
          <a:xfrm>
            <a:off x="3612630" y="2483682"/>
            <a:ext cx="897537" cy="888169"/>
          </a:xfrm>
          <a:prstGeom prst="rect">
            <a:avLst/>
          </a:prstGeom>
        </p:spPr>
      </p:pic>
      <p:pic>
        <p:nvPicPr>
          <p:cNvPr id="13" name="Picture 13">
            <a:extLst>
              <a:ext uri="{FF2B5EF4-FFF2-40B4-BE49-F238E27FC236}">
                <a16:creationId xmlns:a16="http://schemas.microsoft.com/office/drawing/2014/main" id="{0EDB407E-3753-1920-A099-46D577A93F21}"/>
              </a:ext>
            </a:extLst>
          </p:cNvPr>
          <p:cNvPicPr>
            <a:picLocks noChangeAspect="1"/>
          </p:cNvPicPr>
          <p:nvPr/>
        </p:nvPicPr>
        <p:blipFill>
          <a:blip r:embed="rId5"/>
          <a:stretch>
            <a:fillRect/>
          </a:stretch>
        </p:blipFill>
        <p:spPr>
          <a:xfrm>
            <a:off x="2600794" y="2661692"/>
            <a:ext cx="541520" cy="532151"/>
          </a:xfrm>
          <a:prstGeom prst="rect">
            <a:avLst/>
          </a:prstGeom>
        </p:spPr>
      </p:pic>
      <p:pic>
        <p:nvPicPr>
          <p:cNvPr id="14" name="Picture 14">
            <a:extLst>
              <a:ext uri="{FF2B5EF4-FFF2-40B4-BE49-F238E27FC236}">
                <a16:creationId xmlns:a16="http://schemas.microsoft.com/office/drawing/2014/main" id="{459CA4FB-0F6A-C2C2-177A-B7D76F1CB540}"/>
              </a:ext>
            </a:extLst>
          </p:cNvPr>
          <p:cNvPicPr>
            <a:picLocks noChangeAspect="1"/>
          </p:cNvPicPr>
          <p:nvPr/>
        </p:nvPicPr>
        <p:blipFill>
          <a:blip r:embed="rId6"/>
          <a:stretch>
            <a:fillRect/>
          </a:stretch>
        </p:blipFill>
        <p:spPr>
          <a:xfrm>
            <a:off x="5224073" y="2699166"/>
            <a:ext cx="466570" cy="457201"/>
          </a:xfrm>
          <a:prstGeom prst="rect">
            <a:avLst/>
          </a:prstGeom>
        </p:spPr>
      </p:pic>
      <p:pic>
        <p:nvPicPr>
          <p:cNvPr id="18" name="Picture 18" descr="Icon&#10;&#10;Description automatically generated">
            <a:extLst>
              <a:ext uri="{FF2B5EF4-FFF2-40B4-BE49-F238E27FC236}">
                <a16:creationId xmlns:a16="http://schemas.microsoft.com/office/drawing/2014/main" id="{F88BFCD3-EF3E-E99D-CDA2-77DD2AD57703}"/>
              </a:ext>
            </a:extLst>
          </p:cNvPr>
          <p:cNvPicPr>
            <a:picLocks noChangeAspect="1"/>
          </p:cNvPicPr>
          <p:nvPr/>
        </p:nvPicPr>
        <p:blipFill>
          <a:blip r:embed="rId7"/>
          <a:stretch>
            <a:fillRect/>
          </a:stretch>
        </p:blipFill>
        <p:spPr>
          <a:xfrm>
            <a:off x="6329597" y="2230724"/>
            <a:ext cx="1440930" cy="1459668"/>
          </a:xfrm>
          <a:prstGeom prst="rect">
            <a:avLst/>
          </a:prstGeom>
        </p:spPr>
      </p:pic>
    </p:spTree>
    <p:extLst>
      <p:ext uri="{BB962C8B-B14F-4D97-AF65-F5344CB8AC3E}">
        <p14:creationId xmlns:p14="http://schemas.microsoft.com/office/powerpoint/2010/main" val="3881647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CF62-5834-39E1-D923-25DD9A0B70F8}"/>
              </a:ext>
            </a:extLst>
          </p:cNvPr>
          <p:cNvSpPr>
            <a:spLocks noGrp="1"/>
          </p:cNvSpPr>
          <p:nvPr>
            <p:ph type="title"/>
          </p:nvPr>
        </p:nvSpPr>
        <p:spPr>
          <a:xfrm>
            <a:off x="720000" y="445025"/>
            <a:ext cx="7704000" cy="777577"/>
          </a:xfrm>
        </p:spPr>
        <p:txBody>
          <a:bodyPr/>
          <a:lstStyle/>
          <a:p>
            <a:r>
              <a:rPr lang="en-US" sz="2000"/>
              <a:t>2.Climate Change is an Urgent Problem</a:t>
            </a:r>
            <a:br>
              <a:rPr lang="en-US" sz="2000"/>
            </a:br>
            <a:r>
              <a:rPr lang="en-US" sz="2000">
                <a:solidFill>
                  <a:srgbClr val="F0A613"/>
                </a:solidFill>
              </a:rPr>
              <a:t>Population Health: Rise of Tropical Diseases</a:t>
            </a:r>
          </a:p>
        </p:txBody>
      </p:sp>
      <p:pic>
        <p:nvPicPr>
          <p:cNvPr id="4" name="Picture 5" descr="Chart, line chart&#10;&#10;Description automatically generated">
            <a:extLst>
              <a:ext uri="{FF2B5EF4-FFF2-40B4-BE49-F238E27FC236}">
                <a16:creationId xmlns:a16="http://schemas.microsoft.com/office/drawing/2014/main" id="{B2F5B5A3-2705-035F-45FB-9D198BCB10B8}"/>
              </a:ext>
            </a:extLst>
          </p:cNvPr>
          <p:cNvPicPr>
            <a:picLocks noChangeAspect="1"/>
          </p:cNvPicPr>
          <p:nvPr/>
        </p:nvPicPr>
        <p:blipFill>
          <a:blip r:embed="rId2"/>
          <a:stretch>
            <a:fillRect/>
          </a:stretch>
        </p:blipFill>
        <p:spPr>
          <a:xfrm>
            <a:off x="3549732" y="1283837"/>
            <a:ext cx="5459590" cy="3456686"/>
          </a:xfrm>
          <a:prstGeom prst="rect">
            <a:avLst/>
          </a:prstGeom>
        </p:spPr>
      </p:pic>
      <p:pic>
        <p:nvPicPr>
          <p:cNvPr id="6" name="Picture 6" descr="Table&#10;&#10;Description automatically generated">
            <a:extLst>
              <a:ext uri="{FF2B5EF4-FFF2-40B4-BE49-F238E27FC236}">
                <a16:creationId xmlns:a16="http://schemas.microsoft.com/office/drawing/2014/main" id="{23EF6DDE-6894-60C9-8C0E-9D0D306FD89F}"/>
              </a:ext>
            </a:extLst>
          </p:cNvPr>
          <p:cNvPicPr>
            <a:picLocks noChangeAspect="1"/>
          </p:cNvPicPr>
          <p:nvPr/>
        </p:nvPicPr>
        <p:blipFill>
          <a:blip r:embed="rId3"/>
          <a:stretch>
            <a:fillRect/>
          </a:stretch>
        </p:blipFill>
        <p:spPr>
          <a:xfrm>
            <a:off x="551552" y="1285156"/>
            <a:ext cx="2013189" cy="3274083"/>
          </a:xfrm>
          <a:prstGeom prst="rect">
            <a:avLst/>
          </a:prstGeom>
        </p:spPr>
      </p:pic>
      <p:pic>
        <p:nvPicPr>
          <p:cNvPr id="7" name="Picture 7" descr="Icon&#10;&#10;Description automatically generated">
            <a:extLst>
              <a:ext uri="{FF2B5EF4-FFF2-40B4-BE49-F238E27FC236}">
                <a16:creationId xmlns:a16="http://schemas.microsoft.com/office/drawing/2014/main" id="{7E3980A7-8AB7-C4D1-29D4-DD6B98079F7F}"/>
              </a:ext>
            </a:extLst>
          </p:cNvPr>
          <p:cNvPicPr>
            <a:picLocks noChangeAspect="1"/>
          </p:cNvPicPr>
          <p:nvPr/>
        </p:nvPicPr>
        <p:blipFill>
          <a:blip r:embed="rId4"/>
          <a:stretch>
            <a:fillRect/>
          </a:stretch>
        </p:blipFill>
        <p:spPr>
          <a:xfrm>
            <a:off x="6694982" y="403797"/>
            <a:ext cx="682053" cy="672684"/>
          </a:xfrm>
          <a:prstGeom prst="rect">
            <a:avLst/>
          </a:prstGeom>
        </p:spPr>
      </p:pic>
    </p:spTree>
    <p:extLst>
      <p:ext uri="{BB962C8B-B14F-4D97-AF65-F5344CB8AC3E}">
        <p14:creationId xmlns:p14="http://schemas.microsoft.com/office/powerpoint/2010/main" val="1993280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3232-9219-F28B-FE83-E2A0EA5CEAB2}"/>
              </a:ext>
            </a:extLst>
          </p:cNvPr>
          <p:cNvSpPr>
            <a:spLocks noGrp="1"/>
          </p:cNvSpPr>
          <p:nvPr>
            <p:ph type="title"/>
          </p:nvPr>
        </p:nvSpPr>
        <p:spPr/>
        <p:txBody>
          <a:bodyPr/>
          <a:lstStyle/>
          <a:p>
            <a:r>
              <a:rPr lang="en-US" sz="2800"/>
              <a:t>Call For Action</a:t>
            </a:r>
          </a:p>
        </p:txBody>
      </p:sp>
      <p:sp>
        <p:nvSpPr>
          <p:cNvPr id="3" name="Title 2">
            <a:extLst>
              <a:ext uri="{FF2B5EF4-FFF2-40B4-BE49-F238E27FC236}">
                <a16:creationId xmlns:a16="http://schemas.microsoft.com/office/drawing/2014/main" id="{4102B1AD-7F28-4033-7EDD-474C7E06BF83}"/>
              </a:ext>
            </a:extLst>
          </p:cNvPr>
          <p:cNvSpPr>
            <a:spLocks noGrp="1"/>
          </p:cNvSpPr>
          <p:nvPr>
            <p:ph type="title" idx="2"/>
          </p:nvPr>
        </p:nvSpPr>
        <p:spPr>
          <a:xfrm>
            <a:off x="1189061" y="1282609"/>
            <a:ext cx="3545546" cy="937454"/>
          </a:xfrm>
        </p:spPr>
        <p:txBody>
          <a:bodyPr/>
          <a:lstStyle/>
          <a:p>
            <a:r>
              <a:rPr lang="en-US" sz="2000"/>
              <a:t>Climate Change is a </a:t>
            </a:r>
            <a:br>
              <a:rPr lang="en-US" sz="2000"/>
            </a:br>
            <a:r>
              <a:rPr lang="en-US" sz="2000"/>
              <a:t>man-made phenomenon</a:t>
            </a:r>
          </a:p>
        </p:txBody>
      </p:sp>
      <p:sp>
        <p:nvSpPr>
          <p:cNvPr id="5" name="Title 4">
            <a:extLst>
              <a:ext uri="{FF2B5EF4-FFF2-40B4-BE49-F238E27FC236}">
                <a16:creationId xmlns:a16="http://schemas.microsoft.com/office/drawing/2014/main" id="{5854244D-4E4C-56AA-41B1-07B930B67D52}"/>
              </a:ext>
            </a:extLst>
          </p:cNvPr>
          <p:cNvSpPr>
            <a:spLocks noGrp="1"/>
          </p:cNvSpPr>
          <p:nvPr>
            <p:ph type="title" idx="3"/>
          </p:nvPr>
        </p:nvSpPr>
        <p:spPr>
          <a:xfrm>
            <a:off x="5435693" y="1444354"/>
            <a:ext cx="3588679" cy="775709"/>
          </a:xfrm>
        </p:spPr>
        <p:txBody>
          <a:bodyPr/>
          <a:lstStyle/>
          <a:p>
            <a:r>
              <a:rPr lang="en-US" sz="2000"/>
              <a:t>Climate Change </a:t>
            </a:r>
            <a:br>
              <a:rPr lang="en-US" sz="2000"/>
            </a:br>
            <a:r>
              <a:rPr lang="en-US" sz="2000"/>
              <a:t>is an </a:t>
            </a:r>
            <a:r>
              <a:rPr lang="en-US" sz="2000">
                <a:solidFill>
                  <a:srgbClr val="FF0000"/>
                </a:solidFill>
              </a:rPr>
              <a:t>urgent </a:t>
            </a:r>
            <a:r>
              <a:rPr lang="en-US" sz="2000"/>
              <a:t>problem</a:t>
            </a:r>
          </a:p>
        </p:txBody>
      </p:sp>
      <p:sp>
        <p:nvSpPr>
          <p:cNvPr id="15" name="Title 14">
            <a:extLst>
              <a:ext uri="{FF2B5EF4-FFF2-40B4-BE49-F238E27FC236}">
                <a16:creationId xmlns:a16="http://schemas.microsoft.com/office/drawing/2014/main" id="{3E9C395E-E96D-C136-4162-D5493B1C11EC}"/>
              </a:ext>
            </a:extLst>
          </p:cNvPr>
          <p:cNvSpPr>
            <a:spLocks noGrp="1"/>
          </p:cNvSpPr>
          <p:nvPr>
            <p:ph type="title" idx="16"/>
          </p:nvPr>
        </p:nvSpPr>
        <p:spPr>
          <a:xfrm>
            <a:off x="854787" y="1444278"/>
            <a:ext cx="802500" cy="461700"/>
          </a:xfrm>
        </p:spPr>
        <p:txBody>
          <a:bodyPr/>
          <a:lstStyle/>
          <a:p>
            <a:r>
              <a:rPr lang="en-US"/>
              <a:t>1.</a:t>
            </a:r>
          </a:p>
        </p:txBody>
      </p:sp>
      <p:sp>
        <p:nvSpPr>
          <p:cNvPr id="16" name="Title 15">
            <a:extLst>
              <a:ext uri="{FF2B5EF4-FFF2-40B4-BE49-F238E27FC236}">
                <a16:creationId xmlns:a16="http://schemas.microsoft.com/office/drawing/2014/main" id="{A2698896-8BE6-2FF4-C503-858663890E27}"/>
              </a:ext>
            </a:extLst>
          </p:cNvPr>
          <p:cNvSpPr>
            <a:spLocks noGrp="1"/>
          </p:cNvSpPr>
          <p:nvPr>
            <p:ph type="title" idx="17"/>
          </p:nvPr>
        </p:nvSpPr>
        <p:spPr>
          <a:xfrm>
            <a:off x="5112203" y="1444278"/>
            <a:ext cx="802500" cy="461700"/>
          </a:xfrm>
        </p:spPr>
        <p:txBody>
          <a:bodyPr/>
          <a:lstStyle/>
          <a:p>
            <a:r>
              <a:rPr lang="en-US"/>
              <a:t>2.</a:t>
            </a:r>
          </a:p>
        </p:txBody>
      </p:sp>
      <p:sp>
        <p:nvSpPr>
          <p:cNvPr id="22" name="Subtitle 3">
            <a:extLst>
              <a:ext uri="{FF2B5EF4-FFF2-40B4-BE49-F238E27FC236}">
                <a16:creationId xmlns:a16="http://schemas.microsoft.com/office/drawing/2014/main" id="{29790854-6AE7-6367-3BA5-09BC813D3D41}"/>
              </a:ext>
            </a:extLst>
          </p:cNvPr>
          <p:cNvSpPr txBox="1">
            <a:spLocks/>
          </p:cNvSpPr>
          <p:nvPr/>
        </p:nvSpPr>
        <p:spPr>
          <a:xfrm>
            <a:off x="1006444" y="2363877"/>
            <a:ext cx="3038744"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1pPr>
            <a:lvl2pPr marL="914400" marR="0" lvl="1"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2pPr>
            <a:lvl3pPr marL="1371600" marR="0" lvl="2"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3pPr>
            <a:lvl4pPr marL="1828800" marR="0" lvl="3"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4pPr>
            <a:lvl5pPr marL="2286000" marR="0" lvl="4"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5pPr>
            <a:lvl6pPr marL="2743200" marR="0" lvl="5"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6pPr>
            <a:lvl7pPr marL="3200400" marR="0" lvl="6"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7pPr>
            <a:lvl8pPr marL="3657600" marR="0" lvl="7"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8pPr>
            <a:lvl9pPr marL="4114800" marR="0" lvl="8"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9pPr>
          </a:lstStyle>
          <a:p>
            <a:pPr marL="482600" indent="-342900">
              <a:buFont typeface="Arial"/>
              <a:buChar char="•"/>
            </a:pPr>
            <a:r>
              <a:rPr lang="en-US" sz="2000">
                <a:solidFill>
                  <a:srgbClr val="F0A613"/>
                </a:solidFill>
                <a:latin typeface="Berlin Sans FB"/>
              </a:rPr>
              <a:t>Rapidly Increasing Greenhouse Emissions</a:t>
            </a:r>
          </a:p>
          <a:p>
            <a:pPr marL="482600" indent="-342900">
              <a:buFont typeface="Arial"/>
              <a:buChar char="•"/>
            </a:pPr>
            <a:r>
              <a:rPr lang="en-US" sz="2000">
                <a:solidFill>
                  <a:srgbClr val="F0A613"/>
                </a:solidFill>
                <a:latin typeface="Berlin Sans FB"/>
              </a:rPr>
              <a:t>Rising Temperatures</a:t>
            </a:r>
          </a:p>
          <a:p>
            <a:pPr marL="482600" indent="-342900">
              <a:buFont typeface="Arial"/>
              <a:buChar char="•"/>
            </a:pPr>
            <a:r>
              <a:rPr lang="en-US" sz="2000">
                <a:solidFill>
                  <a:srgbClr val="F0A613"/>
                </a:solidFill>
                <a:latin typeface="Berlin Sans FB"/>
              </a:rPr>
              <a:t>Receding Glaciers</a:t>
            </a:r>
          </a:p>
          <a:p>
            <a:pPr marL="482600" indent="-342900">
              <a:buFont typeface="Arial"/>
              <a:buChar char="•"/>
            </a:pPr>
            <a:r>
              <a:rPr lang="en-US" sz="2000">
                <a:solidFill>
                  <a:srgbClr val="F0A613"/>
                </a:solidFill>
                <a:latin typeface="Berlin Sans FB"/>
              </a:rPr>
              <a:t>Decreasing Ice Extent</a:t>
            </a:r>
          </a:p>
          <a:p>
            <a:pPr marL="482600" indent="-342900">
              <a:buFont typeface="Arial"/>
              <a:buChar char="•"/>
            </a:pPr>
            <a:r>
              <a:rPr lang="en-US" sz="2000">
                <a:solidFill>
                  <a:srgbClr val="F0A613"/>
                </a:solidFill>
                <a:latin typeface="Berlin Sans FB"/>
              </a:rPr>
              <a:t>Rising Sea Levels</a:t>
            </a:r>
          </a:p>
        </p:txBody>
      </p:sp>
      <p:pic>
        <p:nvPicPr>
          <p:cNvPr id="25" name="Graphic 25" descr="Mining tools with solid fill">
            <a:extLst>
              <a:ext uri="{FF2B5EF4-FFF2-40B4-BE49-F238E27FC236}">
                <a16:creationId xmlns:a16="http://schemas.microsoft.com/office/drawing/2014/main" id="{7DF77984-8BAC-3427-5305-85904BC460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0662" y="1277006"/>
            <a:ext cx="480849" cy="490703"/>
          </a:xfrm>
          <a:prstGeom prst="rect">
            <a:avLst/>
          </a:prstGeom>
        </p:spPr>
      </p:pic>
      <p:pic>
        <p:nvPicPr>
          <p:cNvPr id="26" name="Graphic 26" descr="Exclamation mark with solid fill">
            <a:extLst>
              <a:ext uri="{FF2B5EF4-FFF2-40B4-BE49-F238E27FC236}">
                <a16:creationId xmlns:a16="http://schemas.microsoft.com/office/drawing/2014/main" id="{D73BA855-9FFC-E18E-D8CC-E8CEEE9CFA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26" y="1237593"/>
            <a:ext cx="530117" cy="520263"/>
          </a:xfrm>
          <a:prstGeom prst="rect">
            <a:avLst/>
          </a:prstGeom>
        </p:spPr>
      </p:pic>
      <p:sp>
        <p:nvSpPr>
          <p:cNvPr id="8" name="Subtitle 3">
            <a:extLst>
              <a:ext uri="{FF2B5EF4-FFF2-40B4-BE49-F238E27FC236}">
                <a16:creationId xmlns:a16="http://schemas.microsoft.com/office/drawing/2014/main" id="{6C4DE58B-713F-B0B3-9D8C-31236A093F92}"/>
              </a:ext>
            </a:extLst>
          </p:cNvPr>
          <p:cNvSpPr txBox="1">
            <a:spLocks/>
          </p:cNvSpPr>
          <p:nvPr/>
        </p:nvSpPr>
        <p:spPr>
          <a:xfrm>
            <a:off x="5263133" y="2393437"/>
            <a:ext cx="3038744"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1pPr>
            <a:lvl2pPr marL="914400" marR="0" lvl="1"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2pPr>
            <a:lvl3pPr marL="1371600" marR="0" lvl="2"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3pPr>
            <a:lvl4pPr marL="1828800" marR="0" lvl="3"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4pPr>
            <a:lvl5pPr marL="2286000" marR="0" lvl="4"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5pPr>
            <a:lvl6pPr marL="2743200" marR="0" lvl="5"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6pPr>
            <a:lvl7pPr marL="3200400" marR="0" lvl="6"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7pPr>
            <a:lvl8pPr marL="3657600" marR="0" lvl="7"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8pPr>
            <a:lvl9pPr marL="4114800" marR="0" lvl="8"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9pPr>
          </a:lstStyle>
          <a:p>
            <a:pPr marL="482600" indent="-342900">
              <a:buFont typeface="Arial"/>
              <a:buChar char="•"/>
            </a:pPr>
            <a:r>
              <a:rPr lang="en-US" sz="2000">
                <a:solidFill>
                  <a:srgbClr val="F0A613"/>
                </a:solidFill>
                <a:latin typeface="Berlin Sans FB"/>
              </a:rPr>
              <a:t>Population Safety</a:t>
            </a:r>
          </a:p>
          <a:p>
            <a:pPr marL="482600" indent="-342900">
              <a:buFont typeface="Arial"/>
              <a:buChar char="•"/>
            </a:pPr>
            <a:r>
              <a:rPr lang="en-US" sz="2000">
                <a:solidFill>
                  <a:srgbClr val="F0A613"/>
                </a:solidFill>
                <a:latin typeface="Berlin Sans FB"/>
              </a:rPr>
              <a:t>Economic Loss</a:t>
            </a:r>
          </a:p>
          <a:p>
            <a:pPr marL="482600" indent="-342900">
              <a:buFont typeface="Arial"/>
              <a:buChar char="•"/>
            </a:pPr>
            <a:r>
              <a:rPr lang="en-US" sz="2000">
                <a:solidFill>
                  <a:srgbClr val="F0A613"/>
                </a:solidFill>
                <a:latin typeface="Berlin Sans FB"/>
              </a:rPr>
              <a:t>Population Health</a:t>
            </a:r>
          </a:p>
          <a:p>
            <a:pPr marL="482600" indent="-342900">
              <a:buFont typeface="Arial"/>
              <a:buChar char="•"/>
            </a:pPr>
            <a:endParaRPr lang="en-US" sz="2000">
              <a:solidFill>
                <a:srgbClr val="F0A613"/>
              </a:solidFill>
              <a:latin typeface="Berlin Sans FB"/>
            </a:endParaRPr>
          </a:p>
        </p:txBody>
      </p:sp>
    </p:spTree>
    <p:extLst>
      <p:ext uri="{BB962C8B-B14F-4D97-AF65-F5344CB8AC3E}">
        <p14:creationId xmlns:p14="http://schemas.microsoft.com/office/powerpoint/2010/main" val="1454679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3232-9219-F28B-FE83-E2A0EA5CEAB2}"/>
              </a:ext>
            </a:extLst>
          </p:cNvPr>
          <p:cNvSpPr>
            <a:spLocks noGrp="1"/>
          </p:cNvSpPr>
          <p:nvPr>
            <p:ph type="title"/>
          </p:nvPr>
        </p:nvSpPr>
        <p:spPr/>
        <p:txBody>
          <a:bodyPr/>
          <a:lstStyle/>
          <a:p>
            <a:r>
              <a:rPr lang="en-US" sz="2800"/>
              <a:t>Call For Action</a:t>
            </a:r>
          </a:p>
        </p:txBody>
      </p:sp>
      <p:sp>
        <p:nvSpPr>
          <p:cNvPr id="3" name="Title 2">
            <a:extLst>
              <a:ext uri="{FF2B5EF4-FFF2-40B4-BE49-F238E27FC236}">
                <a16:creationId xmlns:a16="http://schemas.microsoft.com/office/drawing/2014/main" id="{4102B1AD-7F28-4033-7EDD-474C7E06BF83}"/>
              </a:ext>
            </a:extLst>
          </p:cNvPr>
          <p:cNvSpPr>
            <a:spLocks noGrp="1"/>
          </p:cNvSpPr>
          <p:nvPr>
            <p:ph type="title" idx="2"/>
          </p:nvPr>
        </p:nvSpPr>
        <p:spPr>
          <a:xfrm>
            <a:off x="1189061" y="1282609"/>
            <a:ext cx="3545546" cy="937454"/>
          </a:xfrm>
        </p:spPr>
        <p:txBody>
          <a:bodyPr/>
          <a:lstStyle/>
          <a:p>
            <a:r>
              <a:rPr lang="en-US" sz="2000"/>
              <a:t>Climate Change is a </a:t>
            </a:r>
            <a:br>
              <a:rPr lang="en-US" sz="2000"/>
            </a:br>
            <a:r>
              <a:rPr lang="en-US" sz="2000"/>
              <a:t>man-made phenomenon</a:t>
            </a:r>
          </a:p>
        </p:txBody>
      </p:sp>
      <p:sp>
        <p:nvSpPr>
          <p:cNvPr id="5" name="Title 4">
            <a:extLst>
              <a:ext uri="{FF2B5EF4-FFF2-40B4-BE49-F238E27FC236}">
                <a16:creationId xmlns:a16="http://schemas.microsoft.com/office/drawing/2014/main" id="{5854244D-4E4C-56AA-41B1-07B930B67D52}"/>
              </a:ext>
            </a:extLst>
          </p:cNvPr>
          <p:cNvSpPr>
            <a:spLocks noGrp="1"/>
          </p:cNvSpPr>
          <p:nvPr>
            <p:ph type="title" idx="3"/>
          </p:nvPr>
        </p:nvSpPr>
        <p:spPr>
          <a:xfrm>
            <a:off x="5435693" y="1444354"/>
            <a:ext cx="3588679" cy="775709"/>
          </a:xfrm>
        </p:spPr>
        <p:txBody>
          <a:bodyPr/>
          <a:lstStyle/>
          <a:p>
            <a:r>
              <a:rPr lang="en-US" sz="2000"/>
              <a:t>Climate Change </a:t>
            </a:r>
            <a:br>
              <a:rPr lang="en-US" sz="2000"/>
            </a:br>
            <a:r>
              <a:rPr lang="en-US" sz="2000"/>
              <a:t>is an </a:t>
            </a:r>
            <a:r>
              <a:rPr lang="en-US" sz="2000">
                <a:solidFill>
                  <a:srgbClr val="FF0000"/>
                </a:solidFill>
              </a:rPr>
              <a:t>urgent </a:t>
            </a:r>
            <a:r>
              <a:rPr lang="en-US" sz="2000"/>
              <a:t>problem</a:t>
            </a:r>
          </a:p>
        </p:txBody>
      </p:sp>
      <p:sp>
        <p:nvSpPr>
          <p:cNvPr id="15" name="Title 14">
            <a:extLst>
              <a:ext uri="{FF2B5EF4-FFF2-40B4-BE49-F238E27FC236}">
                <a16:creationId xmlns:a16="http://schemas.microsoft.com/office/drawing/2014/main" id="{3E9C395E-E96D-C136-4162-D5493B1C11EC}"/>
              </a:ext>
            </a:extLst>
          </p:cNvPr>
          <p:cNvSpPr>
            <a:spLocks noGrp="1"/>
          </p:cNvSpPr>
          <p:nvPr>
            <p:ph type="title" idx="16"/>
          </p:nvPr>
        </p:nvSpPr>
        <p:spPr>
          <a:xfrm>
            <a:off x="854787" y="1444278"/>
            <a:ext cx="802500" cy="461700"/>
          </a:xfrm>
        </p:spPr>
        <p:txBody>
          <a:bodyPr/>
          <a:lstStyle/>
          <a:p>
            <a:r>
              <a:rPr lang="en-US"/>
              <a:t>1.</a:t>
            </a:r>
          </a:p>
        </p:txBody>
      </p:sp>
      <p:sp>
        <p:nvSpPr>
          <p:cNvPr id="16" name="Title 15">
            <a:extLst>
              <a:ext uri="{FF2B5EF4-FFF2-40B4-BE49-F238E27FC236}">
                <a16:creationId xmlns:a16="http://schemas.microsoft.com/office/drawing/2014/main" id="{A2698896-8BE6-2FF4-C503-858663890E27}"/>
              </a:ext>
            </a:extLst>
          </p:cNvPr>
          <p:cNvSpPr>
            <a:spLocks noGrp="1"/>
          </p:cNvSpPr>
          <p:nvPr>
            <p:ph type="title" idx="17"/>
          </p:nvPr>
        </p:nvSpPr>
        <p:spPr>
          <a:xfrm>
            <a:off x="5112203" y="1444278"/>
            <a:ext cx="802500" cy="461700"/>
          </a:xfrm>
        </p:spPr>
        <p:txBody>
          <a:bodyPr/>
          <a:lstStyle/>
          <a:p>
            <a:r>
              <a:rPr lang="en-US"/>
              <a:t>2.</a:t>
            </a:r>
          </a:p>
        </p:txBody>
      </p:sp>
      <p:sp>
        <p:nvSpPr>
          <p:cNvPr id="22" name="Subtitle 3">
            <a:extLst>
              <a:ext uri="{FF2B5EF4-FFF2-40B4-BE49-F238E27FC236}">
                <a16:creationId xmlns:a16="http://schemas.microsoft.com/office/drawing/2014/main" id="{29790854-6AE7-6367-3BA5-09BC813D3D41}"/>
              </a:ext>
            </a:extLst>
          </p:cNvPr>
          <p:cNvSpPr txBox="1">
            <a:spLocks/>
          </p:cNvSpPr>
          <p:nvPr/>
        </p:nvSpPr>
        <p:spPr>
          <a:xfrm>
            <a:off x="1006444" y="2363877"/>
            <a:ext cx="3038744"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1pPr>
            <a:lvl2pPr marL="914400" marR="0" lvl="1"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2pPr>
            <a:lvl3pPr marL="1371600" marR="0" lvl="2"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3pPr>
            <a:lvl4pPr marL="1828800" marR="0" lvl="3"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4pPr>
            <a:lvl5pPr marL="2286000" marR="0" lvl="4"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5pPr>
            <a:lvl6pPr marL="2743200" marR="0" lvl="5"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6pPr>
            <a:lvl7pPr marL="3200400" marR="0" lvl="6"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7pPr>
            <a:lvl8pPr marL="3657600" marR="0" lvl="7"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8pPr>
            <a:lvl9pPr marL="4114800" marR="0" lvl="8"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9pPr>
          </a:lstStyle>
          <a:p>
            <a:pPr marL="482600" indent="-342900">
              <a:buFont typeface="Arial"/>
              <a:buChar char="•"/>
            </a:pPr>
            <a:r>
              <a:rPr lang="en-US" sz="2000">
                <a:solidFill>
                  <a:srgbClr val="F0A613"/>
                </a:solidFill>
                <a:latin typeface="Berlin Sans FB"/>
              </a:rPr>
              <a:t>Rapidly Increasing Greenhouse Emissions</a:t>
            </a:r>
          </a:p>
          <a:p>
            <a:pPr marL="482600" indent="-342900">
              <a:buFont typeface="Arial"/>
              <a:buChar char="•"/>
            </a:pPr>
            <a:r>
              <a:rPr lang="en-US" sz="2000">
                <a:solidFill>
                  <a:srgbClr val="F0A613"/>
                </a:solidFill>
                <a:latin typeface="Berlin Sans FB"/>
              </a:rPr>
              <a:t>Rising Temperatures</a:t>
            </a:r>
          </a:p>
          <a:p>
            <a:pPr marL="482600" indent="-342900">
              <a:buFont typeface="Arial"/>
              <a:buChar char="•"/>
            </a:pPr>
            <a:r>
              <a:rPr lang="en-US" sz="2000">
                <a:solidFill>
                  <a:srgbClr val="F0A613"/>
                </a:solidFill>
                <a:latin typeface="Berlin Sans FB"/>
              </a:rPr>
              <a:t>Receding Glaciers</a:t>
            </a:r>
          </a:p>
          <a:p>
            <a:pPr marL="482600" indent="-342900">
              <a:buFont typeface="Arial"/>
              <a:buChar char="•"/>
            </a:pPr>
            <a:r>
              <a:rPr lang="en-US" sz="2000">
                <a:solidFill>
                  <a:srgbClr val="F0A613"/>
                </a:solidFill>
                <a:latin typeface="Berlin Sans FB"/>
              </a:rPr>
              <a:t>Decreasing Ice Extent</a:t>
            </a:r>
          </a:p>
          <a:p>
            <a:pPr marL="482600" indent="-342900">
              <a:buFont typeface="Arial"/>
              <a:buChar char="•"/>
            </a:pPr>
            <a:r>
              <a:rPr lang="en-US" sz="2000">
                <a:solidFill>
                  <a:srgbClr val="F0A613"/>
                </a:solidFill>
                <a:latin typeface="Berlin Sans FB"/>
              </a:rPr>
              <a:t>Rising Sea Levels</a:t>
            </a:r>
          </a:p>
        </p:txBody>
      </p:sp>
      <p:pic>
        <p:nvPicPr>
          <p:cNvPr id="25" name="Graphic 25" descr="Mining tools with solid fill">
            <a:extLst>
              <a:ext uri="{FF2B5EF4-FFF2-40B4-BE49-F238E27FC236}">
                <a16:creationId xmlns:a16="http://schemas.microsoft.com/office/drawing/2014/main" id="{7DF77984-8BAC-3427-5305-85904BC460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0662" y="1277006"/>
            <a:ext cx="480849" cy="490703"/>
          </a:xfrm>
          <a:prstGeom prst="rect">
            <a:avLst/>
          </a:prstGeom>
        </p:spPr>
      </p:pic>
      <p:pic>
        <p:nvPicPr>
          <p:cNvPr id="26" name="Graphic 26" descr="Exclamation mark with solid fill">
            <a:extLst>
              <a:ext uri="{FF2B5EF4-FFF2-40B4-BE49-F238E27FC236}">
                <a16:creationId xmlns:a16="http://schemas.microsoft.com/office/drawing/2014/main" id="{D73BA855-9FFC-E18E-D8CC-E8CEEE9CFA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26" y="1237593"/>
            <a:ext cx="530117" cy="520263"/>
          </a:xfrm>
          <a:prstGeom prst="rect">
            <a:avLst/>
          </a:prstGeom>
        </p:spPr>
      </p:pic>
      <p:sp>
        <p:nvSpPr>
          <p:cNvPr id="8" name="Subtitle 3">
            <a:extLst>
              <a:ext uri="{FF2B5EF4-FFF2-40B4-BE49-F238E27FC236}">
                <a16:creationId xmlns:a16="http://schemas.microsoft.com/office/drawing/2014/main" id="{6C4DE58B-713F-B0B3-9D8C-31236A093F92}"/>
              </a:ext>
            </a:extLst>
          </p:cNvPr>
          <p:cNvSpPr txBox="1">
            <a:spLocks/>
          </p:cNvSpPr>
          <p:nvPr/>
        </p:nvSpPr>
        <p:spPr>
          <a:xfrm>
            <a:off x="5263133" y="2393437"/>
            <a:ext cx="3038744"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1pPr>
            <a:lvl2pPr marL="914400" marR="0" lvl="1"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2pPr>
            <a:lvl3pPr marL="1371600" marR="0" lvl="2"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3pPr>
            <a:lvl4pPr marL="1828800" marR="0" lvl="3"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4pPr>
            <a:lvl5pPr marL="2286000" marR="0" lvl="4"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5pPr>
            <a:lvl6pPr marL="2743200" marR="0" lvl="5"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6pPr>
            <a:lvl7pPr marL="3200400" marR="0" lvl="6"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7pPr>
            <a:lvl8pPr marL="3657600" marR="0" lvl="7"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8pPr>
            <a:lvl9pPr marL="4114800" marR="0" lvl="8"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9pPr>
          </a:lstStyle>
          <a:p>
            <a:pPr marL="482600" indent="-342900">
              <a:buFont typeface="Arial"/>
              <a:buChar char="•"/>
            </a:pPr>
            <a:r>
              <a:rPr lang="en-US" sz="2000">
                <a:solidFill>
                  <a:srgbClr val="F0A613"/>
                </a:solidFill>
                <a:latin typeface="Berlin Sans FB"/>
              </a:rPr>
              <a:t>Population Safety</a:t>
            </a:r>
          </a:p>
          <a:p>
            <a:pPr marL="482600" indent="-342900">
              <a:buFont typeface="Arial"/>
              <a:buChar char="•"/>
            </a:pPr>
            <a:r>
              <a:rPr lang="en-US" sz="2000">
                <a:solidFill>
                  <a:srgbClr val="F0A613"/>
                </a:solidFill>
                <a:latin typeface="Berlin Sans FB"/>
              </a:rPr>
              <a:t>Economic Loss</a:t>
            </a:r>
          </a:p>
          <a:p>
            <a:pPr marL="482600" indent="-342900">
              <a:buFont typeface="Arial"/>
              <a:buChar char="•"/>
            </a:pPr>
            <a:r>
              <a:rPr lang="en-US" sz="2000">
                <a:solidFill>
                  <a:srgbClr val="F0A613"/>
                </a:solidFill>
                <a:latin typeface="Berlin Sans FB"/>
              </a:rPr>
              <a:t>Population Health</a:t>
            </a:r>
          </a:p>
          <a:p>
            <a:pPr marL="482600" indent="-342900">
              <a:buFont typeface="Arial"/>
              <a:buChar char="•"/>
            </a:pPr>
            <a:endParaRPr lang="en-US" sz="2000">
              <a:solidFill>
                <a:srgbClr val="F0A613"/>
              </a:solidFill>
              <a:latin typeface="Berlin Sans FB"/>
            </a:endParaRPr>
          </a:p>
        </p:txBody>
      </p:sp>
      <p:sp>
        <p:nvSpPr>
          <p:cNvPr id="4" name="Rectangle 3">
            <a:extLst>
              <a:ext uri="{FF2B5EF4-FFF2-40B4-BE49-F238E27FC236}">
                <a16:creationId xmlns:a16="http://schemas.microsoft.com/office/drawing/2014/main" id="{97B8FDF6-A731-2476-0931-E2BC5D524AA1}"/>
              </a:ext>
            </a:extLst>
          </p:cNvPr>
          <p:cNvSpPr/>
          <p:nvPr/>
        </p:nvSpPr>
        <p:spPr>
          <a:xfrm rot="1080000">
            <a:off x="1011837" y="2379689"/>
            <a:ext cx="6801786" cy="10867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latin typeface="Verdana Pro"/>
                <a:cs typeface="Arial"/>
              </a:rPr>
              <a:t>Not If, But When</a:t>
            </a:r>
          </a:p>
        </p:txBody>
      </p:sp>
    </p:spTree>
    <p:extLst>
      <p:ext uri="{BB962C8B-B14F-4D97-AF65-F5344CB8AC3E}">
        <p14:creationId xmlns:p14="http://schemas.microsoft.com/office/powerpoint/2010/main" val="701833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3232-9219-F28B-FE83-E2A0EA5CEAB2}"/>
              </a:ext>
            </a:extLst>
          </p:cNvPr>
          <p:cNvSpPr>
            <a:spLocks noGrp="1"/>
          </p:cNvSpPr>
          <p:nvPr>
            <p:ph type="title"/>
          </p:nvPr>
        </p:nvSpPr>
        <p:spPr/>
        <p:txBody>
          <a:bodyPr/>
          <a:lstStyle/>
          <a:p>
            <a:r>
              <a:rPr lang="en-US" sz="2800"/>
              <a:t>Call For Action</a:t>
            </a:r>
            <a:endParaRPr lang="en-US"/>
          </a:p>
        </p:txBody>
      </p:sp>
      <p:sp>
        <p:nvSpPr>
          <p:cNvPr id="8" name="Subtitle 3">
            <a:extLst>
              <a:ext uri="{FF2B5EF4-FFF2-40B4-BE49-F238E27FC236}">
                <a16:creationId xmlns:a16="http://schemas.microsoft.com/office/drawing/2014/main" id="{6C4DE58B-713F-B0B3-9D8C-31236A093F92}"/>
              </a:ext>
            </a:extLst>
          </p:cNvPr>
          <p:cNvSpPr txBox="1">
            <a:spLocks/>
          </p:cNvSpPr>
          <p:nvPr/>
        </p:nvSpPr>
        <p:spPr>
          <a:xfrm>
            <a:off x="812929" y="1147380"/>
            <a:ext cx="6167940"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1pPr>
            <a:lvl2pPr marL="914400" marR="0" lvl="1"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2pPr>
            <a:lvl3pPr marL="1371600" marR="0" lvl="2"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3pPr>
            <a:lvl4pPr marL="1828800" marR="0" lvl="3"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4pPr>
            <a:lvl5pPr marL="2286000" marR="0" lvl="4"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5pPr>
            <a:lvl6pPr marL="2743200" marR="0" lvl="5"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6pPr>
            <a:lvl7pPr marL="3200400" marR="0" lvl="6"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7pPr>
            <a:lvl8pPr marL="3657600" marR="0" lvl="7"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8pPr>
            <a:lvl9pPr marL="4114800" marR="0" lvl="8" indent="-317500" algn="ctr" rtl="0">
              <a:lnSpc>
                <a:spcPct val="100000"/>
              </a:lnSpc>
              <a:spcBef>
                <a:spcPts val="0"/>
              </a:spcBef>
              <a:spcAft>
                <a:spcPts val="0"/>
              </a:spcAft>
              <a:buClr>
                <a:schemeClr val="dk2"/>
              </a:buClr>
              <a:buSzPts val="1400"/>
              <a:buFont typeface="Karla"/>
              <a:buNone/>
              <a:defRPr sz="1400" b="0" i="0" u="none" strike="noStrike" cap="none">
                <a:solidFill>
                  <a:schemeClr val="dk2"/>
                </a:solidFill>
                <a:latin typeface="Karla"/>
                <a:ea typeface="Karla"/>
                <a:cs typeface="Karla"/>
                <a:sym typeface="Karla"/>
              </a:defRPr>
            </a:lvl9pPr>
          </a:lstStyle>
          <a:p>
            <a:pPr marL="482600" indent="-342900">
              <a:buFont typeface="Arial"/>
              <a:buChar char="•"/>
            </a:pPr>
            <a:r>
              <a:rPr lang="en-US" sz="2000">
                <a:solidFill>
                  <a:srgbClr val="F0A613"/>
                </a:solidFill>
                <a:latin typeface="Berlin Sans FB"/>
              </a:rPr>
              <a:t>Existing efforts are insufficient</a:t>
            </a:r>
          </a:p>
          <a:p>
            <a:pPr marL="482600" indent="-342900">
              <a:buFont typeface="Arial"/>
              <a:buChar char="•"/>
            </a:pPr>
            <a:endParaRPr lang="en-US" sz="2000">
              <a:solidFill>
                <a:srgbClr val="F0A613"/>
              </a:solidFill>
              <a:latin typeface="Berlin Sans FB"/>
            </a:endParaRPr>
          </a:p>
          <a:p>
            <a:pPr marL="482600" indent="-342900">
              <a:buFont typeface="Arial"/>
              <a:buChar char="•"/>
            </a:pPr>
            <a:endParaRPr lang="en-US" sz="2000">
              <a:solidFill>
                <a:srgbClr val="F0A613"/>
              </a:solidFill>
              <a:latin typeface="Berlin Sans FB"/>
            </a:endParaRPr>
          </a:p>
        </p:txBody>
      </p:sp>
      <p:pic>
        <p:nvPicPr>
          <p:cNvPr id="14" name="Picture 16">
            <a:extLst>
              <a:ext uri="{FF2B5EF4-FFF2-40B4-BE49-F238E27FC236}">
                <a16:creationId xmlns:a16="http://schemas.microsoft.com/office/drawing/2014/main" id="{0787C919-5ECE-C279-43D6-297B5B750D72}"/>
              </a:ext>
            </a:extLst>
          </p:cNvPr>
          <p:cNvPicPr>
            <a:picLocks noChangeAspect="1"/>
          </p:cNvPicPr>
          <p:nvPr/>
        </p:nvPicPr>
        <p:blipFill>
          <a:blip r:embed="rId2"/>
          <a:stretch>
            <a:fillRect/>
          </a:stretch>
        </p:blipFill>
        <p:spPr>
          <a:xfrm>
            <a:off x="1181101" y="1781877"/>
            <a:ext cx="2959308" cy="2760220"/>
          </a:xfrm>
          <a:prstGeom prst="rect">
            <a:avLst/>
          </a:prstGeom>
        </p:spPr>
      </p:pic>
      <p:pic>
        <p:nvPicPr>
          <p:cNvPr id="17" name="Picture 17" descr="A picture containing text, sign, pole&#10;&#10;Description automatically generated">
            <a:extLst>
              <a:ext uri="{FF2B5EF4-FFF2-40B4-BE49-F238E27FC236}">
                <a16:creationId xmlns:a16="http://schemas.microsoft.com/office/drawing/2014/main" id="{208FE79E-3C28-1F51-2095-15F7B45A0620}"/>
              </a:ext>
            </a:extLst>
          </p:cNvPr>
          <p:cNvPicPr>
            <a:picLocks noChangeAspect="1"/>
          </p:cNvPicPr>
          <p:nvPr/>
        </p:nvPicPr>
        <p:blipFill>
          <a:blip r:embed="rId3"/>
          <a:stretch>
            <a:fillRect/>
          </a:stretch>
        </p:blipFill>
        <p:spPr>
          <a:xfrm>
            <a:off x="4446458" y="2249761"/>
            <a:ext cx="4036101" cy="1833821"/>
          </a:xfrm>
          <a:prstGeom prst="rect">
            <a:avLst/>
          </a:prstGeom>
        </p:spPr>
      </p:pic>
    </p:spTree>
    <p:extLst>
      <p:ext uri="{BB962C8B-B14F-4D97-AF65-F5344CB8AC3E}">
        <p14:creationId xmlns:p14="http://schemas.microsoft.com/office/powerpoint/2010/main" val="2392570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p:txBody>
          <a:bodyPr/>
          <a:lstStyle/>
          <a:p>
            <a:r>
              <a:rPr lang="en-SG"/>
              <a:t>Database Implementation</a:t>
            </a:r>
          </a:p>
        </p:txBody>
      </p:sp>
      <p:pic>
        <p:nvPicPr>
          <p:cNvPr id="5" name="Graphic 4" descr="Stopwatch with solid fill">
            <a:extLst>
              <a:ext uri="{FF2B5EF4-FFF2-40B4-BE49-F238E27FC236}">
                <a16:creationId xmlns:a16="http://schemas.microsoft.com/office/drawing/2014/main" id="{C6BF65A5-0601-1FD2-C961-61C8545A20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1241" y="1406231"/>
            <a:ext cx="1399452" cy="1399452"/>
          </a:xfrm>
          <a:prstGeom prst="rect">
            <a:avLst/>
          </a:prstGeom>
        </p:spPr>
      </p:pic>
      <p:pic>
        <p:nvPicPr>
          <p:cNvPr id="4098" name="Picture 2" descr="Full Size - Free arrows icons">
            <a:extLst>
              <a:ext uri="{FF2B5EF4-FFF2-40B4-BE49-F238E27FC236}">
                <a16:creationId xmlns:a16="http://schemas.microsoft.com/office/drawing/2014/main" id="{438C97EA-4715-DFF3-4B3C-A9A3B8EB4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774" y="1471764"/>
            <a:ext cx="1099986" cy="10999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32608F3-43EF-21CF-E71D-CCDA03AAC6FB}"/>
              </a:ext>
            </a:extLst>
          </p:cNvPr>
          <p:cNvSpPr txBox="1"/>
          <p:nvPr/>
        </p:nvSpPr>
        <p:spPr>
          <a:xfrm>
            <a:off x="2407638" y="2733901"/>
            <a:ext cx="935394" cy="523220"/>
          </a:xfrm>
          <a:prstGeom prst="rect">
            <a:avLst/>
          </a:prstGeom>
          <a:noFill/>
        </p:spPr>
        <p:txBody>
          <a:bodyPr wrap="square" rtlCol="0">
            <a:spAutoFit/>
          </a:bodyPr>
          <a:lstStyle/>
          <a:p>
            <a:r>
              <a:rPr lang="en-US" sz="2800" b="1"/>
              <a:t>Size</a:t>
            </a:r>
          </a:p>
        </p:txBody>
      </p:sp>
      <p:sp>
        <p:nvSpPr>
          <p:cNvPr id="13" name="TextBox 12">
            <a:extLst>
              <a:ext uri="{FF2B5EF4-FFF2-40B4-BE49-F238E27FC236}">
                <a16:creationId xmlns:a16="http://schemas.microsoft.com/office/drawing/2014/main" id="{46476F40-AD71-7460-A693-3B42FDE7E926}"/>
              </a:ext>
            </a:extLst>
          </p:cNvPr>
          <p:cNvSpPr txBox="1"/>
          <p:nvPr/>
        </p:nvSpPr>
        <p:spPr>
          <a:xfrm>
            <a:off x="5789119" y="2792177"/>
            <a:ext cx="1399452" cy="523220"/>
          </a:xfrm>
          <a:prstGeom prst="rect">
            <a:avLst/>
          </a:prstGeom>
          <a:noFill/>
        </p:spPr>
        <p:txBody>
          <a:bodyPr wrap="square" rtlCol="0">
            <a:spAutoFit/>
          </a:bodyPr>
          <a:lstStyle/>
          <a:p>
            <a:r>
              <a:rPr lang="en-US" sz="2800" b="1"/>
              <a:t>Speed</a:t>
            </a:r>
          </a:p>
        </p:txBody>
      </p:sp>
      <p:pic>
        <p:nvPicPr>
          <p:cNvPr id="16" name="Graphic 15" descr="Arrow Down with solid fill">
            <a:extLst>
              <a:ext uri="{FF2B5EF4-FFF2-40B4-BE49-F238E27FC236}">
                <a16:creationId xmlns:a16="http://schemas.microsoft.com/office/drawing/2014/main" id="{4E3201EB-2537-077A-DFB6-2F4C7D29E9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9078" y="3301756"/>
            <a:ext cx="670218" cy="435799"/>
          </a:xfrm>
          <a:prstGeom prst="rect">
            <a:avLst/>
          </a:prstGeom>
        </p:spPr>
      </p:pic>
      <p:pic>
        <p:nvPicPr>
          <p:cNvPr id="17" name="Graphic 16" descr="Arrow Down with solid fill">
            <a:extLst>
              <a:ext uri="{FF2B5EF4-FFF2-40B4-BE49-F238E27FC236}">
                <a16:creationId xmlns:a16="http://schemas.microsoft.com/office/drawing/2014/main" id="{96B91CB6-67F9-E1CF-445B-08CA5BACB4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5858" y="3373538"/>
            <a:ext cx="670218" cy="435799"/>
          </a:xfrm>
          <a:prstGeom prst="rect">
            <a:avLst/>
          </a:prstGeom>
        </p:spPr>
      </p:pic>
      <p:sp>
        <p:nvSpPr>
          <p:cNvPr id="19" name="TextBox 18">
            <a:extLst>
              <a:ext uri="{FF2B5EF4-FFF2-40B4-BE49-F238E27FC236}">
                <a16:creationId xmlns:a16="http://schemas.microsoft.com/office/drawing/2014/main" id="{2D5E57A0-C1E3-DE84-1E57-D53E8682C977}"/>
              </a:ext>
            </a:extLst>
          </p:cNvPr>
          <p:cNvSpPr txBox="1"/>
          <p:nvPr/>
        </p:nvSpPr>
        <p:spPr>
          <a:xfrm>
            <a:off x="1031042" y="3795423"/>
            <a:ext cx="3491717" cy="1323439"/>
          </a:xfrm>
          <a:prstGeom prst="rect">
            <a:avLst/>
          </a:prstGeom>
          <a:noFill/>
        </p:spPr>
        <p:txBody>
          <a:bodyPr wrap="square" rtlCol="0">
            <a:spAutoFit/>
          </a:bodyPr>
          <a:lstStyle/>
          <a:p>
            <a:pPr marL="285750" indent="-285750">
              <a:buFont typeface="Arial" panose="020B0604020202020204" pitchFamily="34" charset="0"/>
              <a:buChar char="•"/>
            </a:pPr>
            <a:r>
              <a:rPr lang="en-US" sz="1600"/>
              <a:t>Minimizing unnecessary wastage of space</a:t>
            </a:r>
          </a:p>
          <a:p>
            <a:pPr marL="285750" indent="-285750">
              <a:buFont typeface="Arial" panose="020B0604020202020204" pitchFamily="34" charset="0"/>
              <a:buChar char="•"/>
            </a:pPr>
            <a:r>
              <a:rPr lang="en-US" sz="1600"/>
              <a:t>Multiple databases</a:t>
            </a:r>
          </a:p>
          <a:p>
            <a:pPr marL="285750" indent="-285750">
              <a:buFont typeface="Arial" panose="020B0604020202020204" pitchFamily="34" charset="0"/>
              <a:buChar char="•"/>
            </a:pPr>
            <a:r>
              <a:rPr lang="en-US" sz="1600"/>
              <a:t>Unnecessary intermediary collections</a:t>
            </a:r>
          </a:p>
        </p:txBody>
      </p:sp>
      <p:sp>
        <p:nvSpPr>
          <p:cNvPr id="20" name="TextBox 19">
            <a:extLst>
              <a:ext uri="{FF2B5EF4-FFF2-40B4-BE49-F238E27FC236}">
                <a16:creationId xmlns:a16="http://schemas.microsoft.com/office/drawing/2014/main" id="{90B20562-5C94-3FF8-3C92-636EFFA52BDE}"/>
              </a:ext>
            </a:extLst>
          </p:cNvPr>
          <p:cNvSpPr txBox="1"/>
          <p:nvPr/>
        </p:nvSpPr>
        <p:spPr>
          <a:xfrm>
            <a:off x="4737205" y="3789844"/>
            <a:ext cx="3977742" cy="1323439"/>
          </a:xfrm>
          <a:prstGeom prst="rect">
            <a:avLst/>
          </a:prstGeom>
          <a:noFill/>
        </p:spPr>
        <p:txBody>
          <a:bodyPr wrap="square" rtlCol="0">
            <a:spAutoFit/>
          </a:bodyPr>
          <a:lstStyle/>
          <a:p>
            <a:pPr marL="285750" indent="-285750">
              <a:buFont typeface="Arial" panose="020B0604020202020204" pitchFamily="34" charset="0"/>
              <a:buChar char="•"/>
            </a:pPr>
            <a:r>
              <a:rPr lang="en-US" sz="1600"/>
              <a:t>What kind of queries are we performing?</a:t>
            </a:r>
          </a:p>
          <a:p>
            <a:pPr marL="285750" indent="-285750">
              <a:buFont typeface="Arial" panose="020B0604020202020204" pitchFamily="34" charset="0"/>
              <a:buChar char="•"/>
            </a:pPr>
            <a:r>
              <a:rPr lang="en-US" sz="1600"/>
              <a:t>Can we structure data better?</a:t>
            </a:r>
          </a:p>
          <a:p>
            <a:pPr marL="285750" indent="-285750">
              <a:buFont typeface="Arial" panose="020B0604020202020204" pitchFamily="34" charset="0"/>
              <a:buChar char="•"/>
            </a:pPr>
            <a:r>
              <a:rPr lang="en-US" sz="1600"/>
              <a:t>Are there any repetitive issues? (data type, data format)</a:t>
            </a:r>
          </a:p>
        </p:txBody>
      </p:sp>
    </p:spTree>
    <p:extLst>
      <p:ext uri="{BB962C8B-B14F-4D97-AF65-F5344CB8AC3E}">
        <p14:creationId xmlns:p14="http://schemas.microsoft.com/office/powerpoint/2010/main" val="1604566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3"/>
          <p:cNvSpPr txBox="1">
            <a:spLocks noGrp="1"/>
          </p:cNvSpPr>
          <p:nvPr>
            <p:ph type="title"/>
          </p:nvPr>
        </p:nvSpPr>
        <p:spPr>
          <a:xfrm>
            <a:off x="120398" y="1248000"/>
            <a:ext cx="8676574" cy="2647500"/>
          </a:xfrm>
          <a:prstGeom prst="rect">
            <a:avLst/>
          </a:prstGeom>
        </p:spPr>
        <p:txBody>
          <a:bodyPr spcFirstLastPara="1" wrap="square" lIns="91425" tIns="91425" rIns="91425" bIns="91425" anchor="ctr" anchorCtr="0">
            <a:noAutofit/>
          </a:bodyPr>
          <a:lstStyle/>
          <a:p>
            <a:r>
              <a:rPr lang="en"/>
              <a:t>Thank You!</a:t>
            </a:r>
          </a:p>
        </p:txBody>
      </p:sp>
      <p:pic>
        <p:nvPicPr>
          <p:cNvPr id="2" name="Picture 1">
            <a:extLst>
              <a:ext uri="{FF2B5EF4-FFF2-40B4-BE49-F238E27FC236}">
                <a16:creationId xmlns:a16="http://schemas.microsoft.com/office/drawing/2014/main" id="{6DACC896-9475-8F1E-0B6D-5E08EA7CCBE0}"/>
              </a:ext>
            </a:extLst>
          </p:cNvPr>
          <p:cNvPicPr>
            <a:picLocks noChangeAspect="1"/>
          </p:cNvPicPr>
          <p:nvPr/>
        </p:nvPicPr>
        <p:blipFill>
          <a:blip r:embed="rId3"/>
          <a:stretch>
            <a:fillRect/>
          </a:stretch>
        </p:blipFill>
        <p:spPr>
          <a:xfrm>
            <a:off x="7101281" y="0"/>
            <a:ext cx="1922321" cy="1922321"/>
          </a:xfrm>
          <a:prstGeom prst="rect">
            <a:avLst/>
          </a:prstGeom>
        </p:spPr>
      </p:pic>
    </p:spTree>
    <p:extLst>
      <p:ext uri="{BB962C8B-B14F-4D97-AF65-F5344CB8AC3E}">
        <p14:creationId xmlns:p14="http://schemas.microsoft.com/office/powerpoint/2010/main" val="3129803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175" name="Google Shape;175;p3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Here’s what you’ll find in this </a:t>
            </a:r>
            <a:r>
              <a:rPr lang="en" b="1">
                <a:solidFill>
                  <a:schemeClr val="dk2"/>
                </a:solidFill>
                <a:uFill>
                  <a:noFill/>
                </a:uFill>
                <a:hlinkClick r:id="rId3">
                  <a:extLst>
                    <a:ext uri="{A12FA001-AC4F-418D-AE19-62706E023703}">
                      <ahyp:hlinkClr xmlns:ahyp="http://schemas.microsoft.com/office/drawing/2018/hyperlinkcolor" val="tx"/>
                    </a:ext>
                  </a:extLst>
                </a:hlinkClick>
              </a:rPr>
              <a:t>Slidesgo</a:t>
            </a:r>
            <a:r>
              <a:rPr lang="en">
                <a:solidFill>
                  <a:schemeClr val="dk2"/>
                </a:solidFill>
              </a:rPr>
              <a:t> template: </a:t>
            </a:r>
            <a:endParaRPr>
              <a:solidFill>
                <a:schemeClr val="dk2"/>
              </a:solidFill>
            </a:endParaRPr>
          </a:p>
          <a:p>
            <a:pPr marL="457200" lvl="0" indent="-298450" algn="l" rtl="0">
              <a:spcBef>
                <a:spcPts val="0"/>
              </a:spcBef>
              <a:spcAft>
                <a:spcPts val="0"/>
              </a:spcAft>
              <a:buClr>
                <a:schemeClr val="dk2"/>
              </a:buClr>
              <a:buSzPts val="1100"/>
              <a:buAutoNum type="arabicPeriod"/>
            </a:pPr>
            <a:r>
              <a:rPr lang="en">
                <a:solidFill>
                  <a:schemeClr val="dk2"/>
                </a:solidFill>
              </a:rPr>
              <a:t>A slide structure based on a project proposal presentation, which you can easily adapt to your needs. For more info on how to edit the template, please visit </a:t>
            </a:r>
            <a:r>
              <a:rPr lang="en" b="1">
                <a:solidFill>
                  <a:schemeClr val="dk2"/>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2"/>
                </a:solidFill>
              </a:rPr>
              <a:t> or read our </a:t>
            </a:r>
            <a:r>
              <a:rPr lang="en" b="1">
                <a:solidFill>
                  <a:schemeClr val="dk2"/>
                </a:solidFill>
                <a:uFill>
                  <a:noFill/>
                </a:uFill>
                <a:hlinkClick r:id="rId5">
                  <a:extLst>
                    <a:ext uri="{A12FA001-AC4F-418D-AE19-62706E023703}">
                      <ahyp:hlinkClr xmlns:ahyp="http://schemas.microsoft.com/office/drawing/2018/hyperlinkcolor" val="tx"/>
                    </a:ext>
                  </a:extLst>
                </a:hlinkClick>
              </a:rPr>
              <a:t>FAQs</a:t>
            </a:r>
            <a:r>
              <a:rPr lang="en">
                <a:solidFill>
                  <a:schemeClr val="dk2"/>
                </a:solidFill>
              </a:rPr>
              <a:t>.</a:t>
            </a:r>
            <a:endParaRPr>
              <a:solidFill>
                <a:schemeClr val="dk2"/>
              </a:solidFill>
            </a:endParaRPr>
          </a:p>
          <a:p>
            <a:pPr marL="457200" lvl="0" indent="-298450" algn="l" rtl="0">
              <a:spcBef>
                <a:spcPts val="0"/>
              </a:spcBef>
              <a:spcAft>
                <a:spcPts val="0"/>
              </a:spcAft>
              <a:buClr>
                <a:schemeClr val="dk2"/>
              </a:buClr>
              <a:buSzPts val="1100"/>
              <a:buAutoNum type="arabicPeriod"/>
            </a:pPr>
            <a:r>
              <a:rPr lang="en">
                <a:solidFill>
                  <a:schemeClr val="dk2"/>
                </a:solidFill>
              </a:rPr>
              <a:t>To view this template in PowerPoint with the correct fonts, download and install on your computer the </a:t>
            </a:r>
            <a:r>
              <a:rPr lang="en" b="1">
                <a:solidFill>
                  <a:schemeClr val="hlink"/>
                </a:solidFill>
                <a:uFill>
                  <a:noFill/>
                </a:uFill>
                <a:hlinkClick r:id="rId6" action="ppaction://hlinksldjump"/>
              </a:rPr>
              <a:t>fonts that we have used</a:t>
            </a:r>
            <a:r>
              <a:rPr lang="en">
                <a:solidFill>
                  <a:schemeClr val="dk2"/>
                </a:solidFill>
              </a:rPr>
              <a:t>. You can learn how to download and install fonts </a:t>
            </a:r>
            <a:r>
              <a:rPr lang="en" b="1">
                <a:solidFill>
                  <a:schemeClr val="dk2"/>
                </a:solidFill>
                <a:uFill>
                  <a:noFill/>
                </a:uFill>
                <a:hlinkClick r:id="rId7">
                  <a:extLst>
                    <a:ext uri="{A12FA001-AC4F-418D-AE19-62706E023703}">
                      <ahyp:hlinkClr xmlns:ahyp="http://schemas.microsoft.com/office/drawing/2018/hyperlinkcolor" val="tx"/>
                    </a:ext>
                  </a:extLst>
                </a:hlinkClick>
              </a:rPr>
              <a:t>here</a:t>
            </a:r>
            <a:r>
              <a:rPr lang="en">
                <a:solidFill>
                  <a:schemeClr val="dk2"/>
                </a:solidFill>
              </a:rPr>
              <a:t>.</a:t>
            </a:r>
            <a:endParaRPr>
              <a:solidFill>
                <a:schemeClr val="dk2"/>
              </a:solidFill>
            </a:endParaRPr>
          </a:p>
          <a:p>
            <a:pPr marL="457200" lvl="0" indent="-298450" algn="l" rtl="0">
              <a:spcBef>
                <a:spcPts val="0"/>
              </a:spcBef>
              <a:spcAft>
                <a:spcPts val="0"/>
              </a:spcAft>
              <a:buClr>
                <a:schemeClr val="dk2"/>
              </a:buClr>
              <a:buSzPts val="1100"/>
              <a:buAutoNum type="arabicPeriod"/>
            </a:pPr>
            <a:r>
              <a:rPr lang="en">
                <a:solidFill>
                  <a:schemeClr val="dk2"/>
                </a:solidFill>
              </a:rPr>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solidFill>
                  <a:schemeClr val="dk2"/>
                </a:solidFill>
              </a:rPr>
              <a:t>.</a:t>
            </a:r>
            <a:endParaRPr>
              <a:solidFill>
                <a:schemeClr val="dk2"/>
              </a:solidFill>
            </a:endParaRPr>
          </a:p>
          <a:p>
            <a:pPr marL="457200" lvl="0" indent="-298450" algn="l" rtl="0">
              <a:spcBef>
                <a:spcPts val="0"/>
              </a:spcBef>
              <a:spcAft>
                <a:spcPts val="0"/>
              </a:spcAft>
              <a:buClr>
                <a:schemeClr val="dk2"/>
              </a:buClr>
              <a:buSzPts val="1100"/>
              <a:buAutoNum type="arabicPeriod"/>
            </a:pPr>
            <a:r>
              <a:rPr lang="en">
                <a:solidFill>
                  <a:schemeClr val="dk2"/>
                </a:solidFill>
              </a:rPr>
              <a:t>A </a:t>
            </a:r>
            <a:r>
              <a:rPr lang="en" b="1">
                <a:solidFill>
                  <a:schemeClr val="hlink"/>
                </a:solidFill>
                <a:uFill>
                  <a:noFill/>
                </a:uFill>
                <a:hlinkClick r:id="rId9" action="ppaction://hlinksldjump"/>
              </a:rPr>
              <a:t>thanks slide</a:t>
            </a:r>
            <a:r>
              <a:rPr lang="en">
                <a:solidFill>
                  <a:schemeClr val="dk2"/>
                </a:solidFill>
              </a:rPr>
              <a:t>, which you must keep so that proper credits for our design are given.</a:t>
            </a:r>
            <a:endParaRPr>
              <a:solidFill>
                <a:schemeClr val="dk2"/>
              </a:solidFill>
            </a:endParaRPr>
          </a:p>
          <a:p>
            <a:pPr marL="457200" lvl="0" indent="-298450" algn="l" rtl="0">
              <a:spcBef>
                <a:spcPts val="0"/>
              </a:spcBef>
              <a:spcAft>
                <a:spcPts val="0"/>
              </a:spcAft>
              <a:buClr>
                <a:schemeClr val="dk2"/>
              </a:buClr>
              <a:buSzPts val="1100"/>
              <a:buAutoNum type="arabicPeriod"/>
            </a:pPr>
            <a:r>
              <a:rPr lang="en">
                <a:solidFill>
                  <a:schemeClr val="dk2"/>
                </a:solidFill>
              </a:rPr>
              <a:t>A </a:t>
            </a:r>
            <a:r>
              <a:rPr lang="en" b="1">
                <a:solidFill>
                  <a:schemeClr val="hlink"/>
                </a:solidFill>
                <a:uFill>
                  <a:noFill/>
                </a:uFill>
                <a:hlinkClick r:id="rId10" action="ppaction://hlinksldjump"/>
              </a:rPr>
              <a:t>resources slide</a:t>
            </a:r>
            <a:r>
              <a:rPr lang="en">
                <a:solidFill>
                  <a:schemeClr val="dk2"/>
                </a:solidFill>
              </a:rPr>
              <a:t>, where you’ll find links to all the elements used in the template.</a:t>
            </a:r>
            <a:endParaRPr>
              <a:solidFill>
                <a:schemeClr val="dk2"/>
              </a:solidFill>
            </a:endParaRPr>
          </a:p>
          <a:p>
            <a:pPr marL="457200" lvl="0" indent="-298450" algn="l" rtl="0">
              <a:spcBef>
                <a:spcPts val="0"/>
              </a:spcBef>
              <a:spcAft>
                <a:spcPts val="0"/>
              </a:spcAft>
              <a:buClr>
                <a:schemeClr val="dk2"/>
              </a:buClr>
              <a:buSzPts val="1100"/>
              <a:buAutoNum type="arabicPeriod"/>
            </a:pPr>
            <a:r>
              <a:rPr lang="en" b="1">
                <a:solidFill>
                  <a:schemeClr val="hlink"/>
                </a:solidFill>
                <a:uFill>
                  <a:noFill/>
                </a:uFill>
                <a:hlinkClick r:id="rId11" action="ppaction://hlinksldjump"/>
              </a:rPr>
              <a:t>Instructions for use</a:t>
            </a:r>
            <a:r>
              <a:rPr lang="en">
                <a:solidFill>
                  <a:schemeClr val="dk2"/>
                </a:solidFill>
              </a:rPr>
              <a:t>.</a:t>
            </a:r>
            <a:endParaRPr>
              <a:solidFill>
                <a:schemeClr val="dk2"/>
              </a:solidFill>
            </a:endParaRPr>
          </a:p>
          <a:p>
            <a:pPr marL="457200" lvl="0" indent="-298450" algn="l" rtl="0">
              <a:spcBef>
                <a:spcPts val="0"/>
              </a:spcBef>
              <a:spcAft>
                <a:spcPts val="0"/>
              </a:spcAft>
              <a:buClr>
                <a:schemeClr val="dk2"/>
              </a:buClr>
              <a:buSzPts val="1100"/>
              <a:buAutoNum type="arabicPeriod"/>
            </a:pPr>
            <a:r>
              <a:rPr lang="en">
                <a:solidFill>
                  <a:schemeClr val="dk2"/>
                </a:solidFill>
              </a:rPr>
              <a:t>Final slides with:</a:t>
            </a:r>
            <a:endParaRPr>
              <a:solidFill>
                <a:schemeClr val="dk2"/>
              </a:solidFill>
            </a:endParaRPr>
          </a:p>
          <a:p>
            <a:pPr marL="914400" lvl="0" indent="-298450" algn="l" rtl="0">
              <a:spcBef>
                <a:spcPts val="0"/>
              </a:spcBef>
              <a:spcAft>
                <a:spcPts val="0"/>
              </a:spcAft>
              <a:buClr>
                <a:schemeClr val="dk2"/>
              </a:buClr>
              <a:buSzPts val="1100"/>
              <a:buChar char="●"/>
            </a:pPr>
            <a:r>
              <a:rPr lang="en">
                <a:solidFill>
                  <a:schemeClr val="dk2"/>
                </a:solidFill>
              </a:rPr>
              <a:t>The</a:t>
            </a:r>
            <a:r>
              <a:rPr lang="en">
                <a:solidFill>
                  <a:schemeClr val="hlink"/>
                </a:solidFill>
                <a:uFill>
                  <a:noFill/>
                </a:uFill>
                <a:hlinkClick r:id="rId6" action="ppaction://hlinksldjump"/>
              </a:rPr>
              <a:t> </a:t>
            </a:r>
            <a:r>
              <a:rPr lang="en" b="1">
                <a:solidFill>
                  <a:schemeClr val="hlink"/>
                </a:solidFill>
                <a:uFill>
                  <a:noFill/>
                </a:uFill>
                <a:hlinkClick r:id="rId6" action="ppaction://hlinksldjump"/>
              </a:rPr>
              <a:t>fonts and colors</a:t>
            </a:r>
            <a:r>
              <a:rPr lang="en">
                <a:solidFill>
                  <a:schemeClr val="dk2"/>
                </a:solidFill>
              </a:rPr>
              <a:t> used in the template.</a:t>
            </a:r>
            <a:endParaRPr>
              <a:solidFill>
                <a:schemeClr val="dk2"/>
              </a:solidFill>
            </a:endParaRPr>
          </a:p>
          <a:p>
            <a:pPr marL="914400" lvl="0" indent="-298450" algn="l" rtl="0">
              <a:spcBef>
                <a:spcPts val="0"/>
              </a:spcBef>
              <a:spcAft>
                <a:spcPts val="0"/>
              </a:spcAft>
              <a:buClr>
                <a:schemeClr val="dk2"/>
              </a:buClr>
              <a:buSzPts val="1100"/>
              <a:buChar char="●"/>
            </a:pPr>
            <a:r>
              <a:rPr lang="en">
                <a:solidFill>
                  <a:schemeClr val="dk2"/>
                </a:solidFill>
              </a:rPr>
              <a:t>A </a:t>
            </a:r>
            <a:r>
              <a:rPr lang="en" b="1">
                <a:solidFill>
                  <a:schemeClr val="dk2"/>
                </a:solidFill>
              </a:rPr>
              <a:t>selection of </a:t>
            </a:r>
            <a:r>
              <a:rPr lang="en" b="1">
                <a:solidFill>
                  <a:schemeClr val="hlink"/>
                </a:solidFill>
                <a:uFill>
                  <a:noFill/>
                </a:uFill>
                <a:hlinkClick r:id="rId12" action="ppaction://hlinksldjump"/>
              </a:rPr>
              <a:t>illustrations</a:t>
            </a:r>
            <a:r>
              <a:rPr lang="en" b="1">
                <a:solidFill>
                  <a:schemeClr val="dk2"/>
                </a:solidFill>
              </a:rPr>
              <a:t>.</a:t>
            </a:r>
            <a:r>
              <a:rPr lang="en">
                <a:solidFill>
                  <a:schemeClr val="dk2"/>
                </a:solidFill>
              </a:rPr>
              <a:t> You can also customize and animate them as you wish with the online editor. Visit</a:t>
            </a:r>
            <a:r>
              <a:rPr lang="en" b="1">
                <a:solidFill>
                  <a:schemeClr val="dk2"/>
                </a:solidFill>
              </a:rPr>
              <a:t> </a:t>
            </a:r>
            <a:r>
              <a:rPr lang="en" b="1">
                <a:solidFill>
                  <a:schemeClr val="dk2"/>
                </a:solidFill>
                <a:uFill>
                  <a:noFill/>
                </a:uFill>
                <a:hlinkClick r:id="rId13">
                  <a:extLst>
                    <a:ext uri="{A12FA001-AC4F-418D-AE19-62706E023703}">
                      <ahyp:hlinkClr xmlns:ahyp="http://schemas.microsoft.com/office/drawing/2018/hyperlinkcolor" val="tx"/>
                    </a:ext>
                  </a:extLst>
                </a:hlinkClick>
              </a:rPr>
              <a:t>Storyset</a:t>
            </a:r>
            <a:r>
              <a:rPr lang="en">
                <a:solidFill>
                  <a:schemeClr val="dk2"/>
                </a:solidFill>
              </a:rPr>
              <a:t> to find more. </a:t>
            </a:r>
            <a:endParaRPr>
              <a:solidFill>
                <a:schemeClr val="dk2"/>
              </a:solidFill>
            </a:endParaRPr>
          </a:p>
          <a:p>
            <a:pPr marL="914400" lvl="0" indent="-298450" algn="l" rtl="0">
              <a:spcBef>
                <a:spcPts val="0"/>
              </a:spcBef>
              <a:spcAft>
                <a:spcPts val="0"/>
              </a:spcAft>
              <a:buClr>
                <a:schemeClr val="dk2"/>
              </a:buClr>
              <a:buSzPts val="1100"/>
              <a:buChar char="●"/>
            </a:pPr>
            <a:r>
              <a:rPr lang="en">
                <a:solidFill>
                  <a:schemeClr val="dk2"/>
                </a:solidFill>
              </a:rPr>
              <a:t>More</a:t>
            </a:r>
            <a:r>
              <a:rPr lang="en">
                <a:solidFill>
                  <a:schemeClr val="hlink"/>
                </a:solidFill>
                <a:uFill>
                  <a:noFill/>
                </a:uFill>
                <a:hlinkClick r:id="rId14" action="ppaction://hlinksldjump"/>
              </a:rPr>
              <a:t> </a:t>
            </a:r>
            <a:r>
              <a:rPr lang="en" b="1">
                <a:solidFill>
                  <a:schemeClr val="hlink"/>
                </a:solidFill>
                <a:uFill>
                  <a:noFill/>
                </a:uFill>
                <a:hlinkClick r:id="rId14" action="ppaction://hlinksldjump"/>
              </a:rPr>
              <a:t>infographic resources</a:t>
            </a:r>
            <a:r>
              <a:rPr lang="en">
                <a:solidFill>
                  <a:schemeClr val="dk2"/>
                </a:solidFill>
              </a:rPr>
              <a:t>, whose size and color can be edited. </a:t>
            </a:r>
            <a:endParaRPr>
              <a:solidFill>
                <a:schemeClr val="dk2"/>
              </a:solidFill>
            </a:endParaRPr>
          </a:p>
          <a:p>
            <a:pPr marL="914400" lvl="0" indent="-298450" algn="l" rtl="0">
              <a:spcBef>
                <a:spcPts val="0"/>
              </a:spcBef>
              <a:spcAft>
                <a:spcPts val="0"/>
              </a:spcAft>
              <a:buClr>
                <a:schemeClr val="dk2"/>
              </a:buClr>
              <a:buSzPts val="1100"/>
              <a:buChar char="●"/>
            </a:pPr>
            <a:r>
              <a:rPr lang="en">
                <a:solidFill>
                  <a:schemeClr val="dk2"/>
                </a:solidFill>
              </a:rPr>
              <a:t>Sets of </a:t>
            </a:r>
            <a:r>
              <a:rPr lang="en" b="1">
                <a:solidFill>
                  <a:schemeClr val="hlink"/>
                </a:solidFill>
                <a:uFill>
                  <a:noFill/>
                </a:uFill>
                <a:hlinkClick r:id="rId15" action="ppaction://hlinksldjump"/>
              </a:rPr>
              <a:t>customizable icons</a:t>
            </a:r>
            <a:r>
              <a:rPr lang="en">
                <a:solidFill>
                  <a:schemeClr val="dk2"/>
                </a:solidFill>
              </a:rPr>
              <a:t> of the following themes: general, business, avatar, creative process, education, help &amp; support, medical, nature, performing arts, SEO &amp; marketing, and teamwork.</a:t>
            </a:r>
            <a:endParaRPr>
              <a:solidFill>
                <a:schemeClr val="dk2"/>
              </a:solidFill>
            </a:endParaRPr>
          </a:p>
          <a:p>
            <a:pPr marL="137160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a:solidFill>
                  <a:schemeClr val="dk2"/>
                </a:solidFill>
              </a:rPr>
              <a:t>You can delete this slide when you’re done editing the presentation.</a:t>
            </a:r>
            <a:endParaRPr>
              <a:solidFill>
                <a:schemeClr val="dk2"/>
              </a:solidFill>
            </a:endParaRPr>
          </a:p>
        </p:txBody>
      </p:sp>
      <p:cxnSp>
        <p:nvCxnSpPr>
          <p:cNvPr id="176" name="Google Shape;176;p33"/>
          <p:cNvCxnSpPr/>
          <p:nvPr/>
        </p:nvCxnSpPr>
        <p:spPr>
          <a:xfrm>
            <a:off x="815275" y="1156091"/>
            <a:ext cx="9192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82" name="Google Shape;182;p34"/>
          <p:cNvSpPr txBox="1">
            <a:spLocks noGrp="1"/>
          </p:cNvSpPr>
          <p:nvPr>
            <p:ph type="title" idx="2"/>
          </p:nvPr>
        </p:nvSpPr>
        <p:spPr>
          <a:xfrm>
            <a:off x="720000" y="1843325"/>
            <a:ext cx="2305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endParaRPr/>
          </a:p>
        </p:txBody>
      </p:sp>
      <p:sp>
        <p:nvSpPr>
          <p:cNvPr id="183" name="Google Shape;183;p34"/>
          <p:cNvSpPr txBox="1">
            <a:spLocks noGrp="1"/>
          </p:cNvSpPr>
          <p:nvPr>
            <p:ph type="subTitle" idx="1"/>
          </p:nvPr>
        </p:nvSpPr>
        <p:spPr>
          <a:xfrm>
            <a:off x="720000" y="2262046"/>
            <a:ext cx="2305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184" name="Google Shape;184;p34"/>
          <p:cNvSpPr txBox="1">
            <a:spLocks noGrp="1"/>
          </p:cNvSpPr>
          <p:nvPr>
            <p:ph type="title" idx="3"/>
          </p:nvPr>
        </p:nvSpPr>
        <p:spPr>
          <a:xfrm>
            <a:off x="3419269" y="1843325"/>
            <a:ext cx="2305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Requirements</a:t>
            </a:r>
            <a:endParaRPr/>
          </a:p>
        </p:txBody>
      </p:sp>
      <p:sp>
        <p:nvSpPr>
          <p:cNvPr id="185" name="Google Shape;185;p34"/>
          <p:cNvSpPr txBox="1">
            <a:spLocks noGrp="1"/>
          </p:cNvSpPr>
          <p:nvPr>
            <p:ph type="subTitle" idx="4"/>
          </p:nvPr>
        </p:nvSpPr>
        <p:spPr>
          <a:xfrm>
            <a:off x="3419275" y="2262046"/>
            <a:ext cx="2305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186" name="Google Shape;186;p34"/>
          <p:cNvSpPr txBox="1">
            <a:spLocks noGrp="1"/>
          </p:cNvSpPr>
          <p:nvPr>
            <p:ph type="title" idx="5"/>
          </p:nvPr>
        </p:nvSpPr>
        <p:spPr>
          <a:xfrm>
            <a:off x="720000" y="3342400"/>
            <a:ext cx="2305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Sneak peek</a:t>
            </a:r>
            <a:endParaRPr/>
          </a:p>
        </p:txBody>
      </p:sp>
      <p:sp>
        <p:nvSpPr>
          <p:cNvPr id="187" name="Google Shape;187;p34"/>
          <p:cNvSpPr txBox="1">
            <a:spLocks noGrp="1"/>
          </p:cNvSpPr>
          <p:nvPr>
            <p:ph type="subTitle" idx="6"/>
          </p:nvPr>
        </p:nvSpPr>
        <p:spPr>
          <a:xfrm>
            <a:off x="720000" y="3761121"/>
            <a:ext cx="2305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188" name="Google Shape;188;p34"/>
          <p:cNvSpPr txBox="1">
            <a:spLocks noGrp="1"/>
          </p:cNvSpPr>
          <p:nvPr>
            <p:ph type="title" idx="7"/>
          </p:nvPr>
        </p:nvSpPr>
        <p:spPr>
          <a:xfrm>
            <a:off x="3419269" y="3342400"/>
            <a:ext cx="2305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stages</a:t>
            </a:r>
            <a:endParaRPr/>
          </a:p>
        </p:txBody>
      </p:sp>
      <p:sp>
        <p:nvSpPr>
          <p:cNvPr id="189" name="Google Shape;189;p34"/>
          <p:cNvSpPr txBox="1">
            <a:spLocks noGrp="1"/>
          </p:cNvSpPr>
          <p:nvPr>
            <p:ph type="subTitle" idx="8"/>
          </p:nvPr>
        </p:nvSpPr>
        <p:spPr>
          <a:xfrm>
            <a:off x="3419275" y="3761121"/>
            <a:ext cx="2305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190" name="Google Shape;190;p34"/>
          <p:cNvSpPr txBox="1">
            <a:spLocks noGrp="1"/>
          </p:cNvSpPr>
          <p:nvPr>
            <p:ph type="title" idx="9"/>
          </p:nvPr>
        </p:nvSpPr>
        <p:spPr>
          <a:xfrm>
            <a:off x="6118545" y="1843325"/>
            <a:ext cx="2305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Goals</a:t>
            </a:r>
            <a:endParaRPr/>
          </a:p>
        </p:txBody>
      </p:sp>
      <p:sp>
        <p:nvSpPr>
          <p:cNvPr id="191" name="Google Shape;191;p34"/>
          <p:cNvSpPr txBox="1">
            <a:spLocks noGrp="1"/>
          </p:cNvSpPr>
          <p:nvPr>
            <p:ph type="subTitle" idx="13"/>
          </p:nvPr>
        </p:nvSpPr>
        <p:spPr>
          <a:xfrm>
            <a:off x="6118551" y="2262046"/>
            <a:ext cx="2305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192" name="Google Shape;192;p34"/>
          <p:cNvSpPr txBox="1">
            <a:spLocks noGrp="1"/>
          </p:cNvSpPr>
          <p:nvPr>
            <p:ph type="title" idx="14"/>
          </p:nvPr>
        </p:nvSpPr>
        <p:spPr>
          <a:xfrm>
            <a:off x="6118545" y="3342400"/>
            <a:ext cx="2305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team</a:t>
            </a:r>
            <a:endParaRPr/>
          </a:p>
        </p:txBody>
      </p:sp>
      <p:sp>
        <p:nvSpPr>
          <p:cNvPr id="193" name="Google Shape;193;p34"/>
          <p:cNvSpPr txBox="1">
            <a:spLocks noGrp="1"/>
          </p:cNvSpPr>
          <p:nvPr>
            <p:ph type="subTitle" idx="15"/>
          </p:nvPr>
        </p:nvSpPr>
        <p:spPr>
          <a:xfrm>
            <a:off x="6118551" y="3761121"/>
            <a:ext cx="2305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194" name="Google Shape;194;p34"/>
          <p:cNvSpPr txBox="1">
            <a:spLocks noGrp="1"/>
          </p:cNvSpPr>
          <p:nvPr>
            <p:ph type="title" idx="16"/>
          </p:nvPr>
        </p:nvSpPr>
        <p:spPr>
          <a:xfrm>
            <a:off x="720000" y="1541325"/>
            <a:ext cx="8025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5" name="Google Shape;195;p34"/>
          <p:cNvSpPr txBox="1">
            <a:spLocks noGrp="1"/>
          </p:cNvSpPr>
          <p:nvPr>
            <p:ph type="title" idx="17"/>
          </p:nvPr>
        </p:nvSpPr>
        <p:spPr>
          <a:xfrm>
            <a:off x="3419269" y="1541325"/>
            <a:ext cx="8025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96" name="Google Shape;196;p34"/>
          <p:cNvSpPr txBox="1">
            <a:spLocks noGrp="1"/>
          </p:cNvSpPr>
          <p:nvPr>
            <p:ph type="title" idx="18"/>
          </p:nvPr>
        </p:nvSpPr>
        <p:spPr>
          <a:xfrm>
            <a:off x="6118550" y="1541325"/>
            <a:ext cx="8025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7" name="Google Shape;197;p34"/>
          <p:cNvSpPr txBox="1">
            <a:spLocks noGrp="1"/>
          </p:cNvSpPr>
          <p:nvPr>
            <p:ph type="title" idx="19"/>
          </p:nvPr>
        </p:nvSpPr>
        <p:spPr>
          <a:xfrm>
            <a:off x="720000" y="3040400"/>
            <a:ext cx="8025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98" name="Google Shape;198;p34"/>
          <p:cNvSpPr txBox="1">
            <a:spLocks noGrp="1"/>
          </p:cNvSpPr>
          <p:nvPr>
            <p:ph type="title" idx="20"/>
          </p:nvPr>
        </p:nvSpPr>
        <p:spPr>
          <a:xfrm>
            <a:off x="3419269" y="3040400"/>
            <a:ext cx="8025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9" name="Google Shape;199;p34"/>
          <p:cNvSpPr txBox="1">
            <a:spLocks noGrp="1"/>
          </p:cNvSpPr>
          <p:nvPr>
            <p:ph type="title" idx="21"/>
          </p:nvPr>
        </p:nvSpPr>
        <p:spPr>
          <a:xfrm>
            <a:off x="6118550" y="3040400"/>
            <a:ext cx="8025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cxnSp>
        <p:nvCxnSpPr>
          <p:cNvPr id="200" name="Google Shape;200;p34"/>
          <p:cNvCxnSpPr/>
          <p:nvPr/>
        </p:nvCxnSpPr>
        <p:spPr>
          <a:xfrm>
            <a:off x="1413125" y="1772175"/>
            <a:ext cx="1366500" cy="0"/>
          </a:xfrm>
          <a:prstGeom prst="straightConnector1">
            <a:avLst/>
          </a:prstGeom>
          <a:noFill/>
          <a:ln w="19050" cap="flat" cmpd="sng">
            <a:solidFill>
              <a:schemeClr val="accent3"/>
            </a:solidFill>
            <a:prstDash val="solid"/>
            <a:round/>
            <a:headEnd type="none" w="med" len="med"/>
            <a:tailEnd type="none" w="med" len="med"/>
          </a:ln>
        </p:spPr>
      </p:cxnSp>
      <p:cxnSp>
        <p:nvCxnSpPr>
          <p:cNvPr id="201" name="Google Shape;201;p34"/>
          <p:cNvCxnSpPr/>
          <p:nvPr/>
        </p:nvCxnSpPr>
        <p:spPr>
          <a:xfrm>
            <a:off x="1413125" y="3271250"/>
            <a:ext cx="1366500" cy="0"/>
          </a:xfrm>
          <a:prstGeom prst="straightConnector1">
            <a:avLst/>
          </a:prstGeom>
          <a:noFill/>
          <a:ln w="19050" cap="flat" cmpd="sng">
            <a:solidFill>
              <a:schemeClr val="accent3"/>
            </a:solidFill>
            <a:prstDash val="solid"/>
            <a:round/>
            <a:headEnd type="none" w="med" len="med"/>
            <a:tailEnd type="none" w="med" len="med"/>
          </a:ln>
        </p:spPr>
      </p:cxnSp>
      <p:cxnSp>
        <p:nvCxnSpPr>
          <p:cNvPr id="202" name="Google Shape;202;p34"/>
          <p:cNvCxnSpPr/>
          <p:nvPr/>
        </p:nvCxnSpPr>
        <p:spPr>
          <a:xfrm>
            <a:off x="4112403" y="1772175"/>
            <a:ext cx="1366500" cy="0"/>
          </a:xfrm>
          <a:prstGeom prst="straightConnector1">
            <a:avLst/>
          </a:prstGeom>
          <a:noFill/>
          <a:ln w="19050" cap="flat" cmpd="sng">
            <a:solidFill>
              <a:schemeClr val="accent3"/>
            </a:solidFill>
            <a:prstDash val="solid"/>
            <a:round/>
            <a:headEnd type="none" w="med" len="med"/>
            <a:tailEnd type="none" w="med" len="med"/>
          </a:ln>
        </p:spPr>
      </p:cxnSp>
      <p:cxnSp>
        <p:nvCxnSpPr>
          <p:cNvPr id="203" name="Google Shape;203;p34"/>
          <p:cNvCxnSpPr/>
          <p:nvPr/>
        </p:nvCxnSpPr>
        <p:spPr>
          <a:xfrm>
            <a:off x="4112403" y="3271250"/>
            <a:ext cx="1366500" cy="0"/>
          </a:xfrm>
          <a:prstGeom prst="straightConnector1">
            <a:avLst/>
          </a:prstGeom>
          <a:noFill/>
          <a:ln w="19050" cap="flat" cmpd="sng">
            <a:solidFill>
              <a:schemeClr val="accent3"/>
            </a:solidFill>
            <a:prstDash val="solid"/>
            <a:round/>
            <a:headEnd type="none" w="med" len="med"/>
            <a:tailEnd type="none" w="med" len="med"/>
          </a:ln>
        </p:spPr>
      </p:cxnSp>
      <p:cxnSp>
        <p:nvCxnSpPr>
          <p:cNvPr id="204" name="Google Shape;204;p34"/>
          <p:cNvCxnSpPr/>
          <p:nvPr/>
        </p:nvCxnSpPr>
        <p:spPr>
          <a:xfrm>
            <a:off x="6811675" y="1772175"/>
            <a:ext cx="1366500" cy="0"/>
          </a:xfrm>
          <a:prstGeom prst="straightConnector1">
            <a:avLst/>
          </a:prstGeom>
          <a:noFill/>
          <a:ln w="19050" cap="flat" cmpd="sng">
            <a:solidFill>
              <a:schemeClr val="accent3"/>
            </a:solidFill>
            <a:prstDash val="solid"/>
            <a:round/>
            <a:headEnd type="none" w="med" len="med"/>
            <a:tailEnd type="none" w="med" len="med"/>
          </a:ln>
        </p:spPr>
      </p:cxnSp>
      <p:cxnSp>
        <p:nvCxnSpPr>
          <p:cNvPr id="205" name="Google Shape;205;p34"/>
          <p:cNvCxnSpPr/>
          <p:nvPr/>
        </p:nvCxnSpPr>
        <p:spPr>
          <a:xfrm>
            <a:off x="6811675" y="3271250"/>
            <a:ext cx="13665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cxnSp>
        <p:nvCxnSpPr>
          <p:cNvPr id="210" name="Google Shape;210;p35"/>
          <p:cNvCxnSpPr/>
          <p:nvPr/>
        </p:nvCxnSpPr>
        <p:spPr>
          <a:xfrm>
            <a:off x="0" y="2764925"/>
            <a:ext cx="5260200" cy="0"/>
          </a:xfrm>
          <a:prstGeom prst="straightConnector1">
            <a:avLst/>
          </a:prstGeom>
          <a:noFill/>
          <a:ln w="19050" cap="flat" cmpd="sng">
            <a:solidFill>
              <a:schemeClr val="accent3"/>
            </a:solidFill>
            <a:prstDash val="solid"/>
            <a:round/>
            <a:headEnd type="none" w="med" len="med"/>
            <a:tailEnd type="none" w="med" len="med"/>
          </a:ln>
        </p:spPr>
      </p:cxnSp>
      <p:sp>
        <p:nvSpPr>
          <p:cNvPr id="211" name="Google Shape;211;p35"/>
          <p:cNvSpPr txBox="1">
            <a:spLocks noGrp="1"/>
          </p:cNvSpPr>
          <p:nvPr>
            <p:ph type="title"/>
          </p:nvPr>
        </p:nvSpPr>
        <p:spPr>
          <a:xfrm>
            <a:off x="713100" y="1102625"/>
            <a:ext cx="3788400" cy="16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Whoa</a:t>
            </a:r>
            <a:endParaRPr/>
          </a:p>
        </p:txBody>
      </p:sp>
      <p:sp>
        <p:nvSpPr>
          <p:cNvPr id="212" name="Google Shape;212;p35"/>
          <p:cNvSpPr txBox="1">
            <a:spLocks noGrp="1"/>
          </p:cNvSpPr>
          <p:nvPr>
            <p:ph type="subTitle" idx="1"/>
          </p:nvPr>
        </p:nvSpPr>
        <p:spPr>
          <a:xfrm>
            <a:off x="713100" y="2895000"/>
            <a:ext cx="3788400" cy="10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grpSp>
        <p:nvGrpSpPr>
          <p:cNvPr id="213" name="Google Shape;213;p35"/>
          <p:cNvGrpSpPr/>
          <p:nvPr/>
        </p:nvGrpSpPr>
        <p:grpSpPr>
          <a:xfrm>
            <a:off x="5125925" y="-230154"/>
            <a:ext cx="4825051" cy="5990155"/>
            <a:chOff x="5125925" y="-230154"/>
            <a:chExt cx="4825051" cy="5990155"/>
          </a:xfrm>
        </p:grpSpPr>
        <p:pic>
          <p:nvPicPr>
            <p:cNvPr id="214" name="Google Shape;214;p35"/>
            <p:cNvPicPr preferRelativeResize="0"/>
            <p:nvPr/>
          </p:nvPicPr>
          <p:blipFill>
            <a:blip r:embed="rId3">
              <a:alphaModFix/>
            </a:blip>
            <a:stretch>
              <a:fillRect/>
            </a:stretch>
          </p:blipFill>
          <p:spPr>
            <a:xfrm>
              <a:off x="7261301" y="3691650"/>
              <a:ext cx="2689675" cy="2068350"/>
            </a:xfrm>
            <a:prstGeom prst="rect">
              <a:avLst/>
            </a:prstGeom>
            <a:noFill/>
            <a:ln>
              <a:noFill/>
            </a:ln>
          </p:spPr>
        </p:pic>
        <p:pic>
          <p:nvPicPr>
            <p:cNvPr id="215" name="Google Shape;215;p35"/>
            <p:cNvPicPr preferRelativeResize="0"/>
            <p:nvPr/>
          </p:nvPicPr>
          <p:blipFill rotWithShape="1">
            <a:blip r:embed="rId4">
              <a:alphaModFix/>
            </a:blip>
            <a:srcRect b="60339"/>
            <a:stretch/>
          </p:blipFill>
          <p:spPr>
            <a:xfrm rot="2">
              <a:off x="6927975" y="1331139"/>
              <a:ext cx="2216025" cy="1961785"/>
            </a:xfrm>
            <a:prstGeom prst="rect">
              <a:avLst/>
            </a:prstGeom>
            <a:noFill/>
            <a:ln>
              <a:noFill/>
            </a:ln>
          </p:spPr>
        </p:pic>
        <p:pic>
          <p:nvPicPr>
            <p:cNvPr id="216" name="Google Shape;216;p35"/>
            <p:cNvPicPr preferRelativeResize="0"/>
            <p:nvPr/>
          </p:nvPicPr>
          <p:blipFill>
            <a:blip r:embed="rId5">
              <a:alphaModFix/>
            </a:blip>
            <a:stretch>
              <a:fillRect/>
            </a:stretch>
          </p:blipFill>
          <p:spPr>
            <a:xfrm flipH="1">
              <a:off x="5910145" y="1207400"/>
              <a:ext cx="2216031" cy="3936100"/>
            </a:xfrm>
            <a:prstGeom prst="rect">
              <a:avLst/>
            </a:prstGeom>
            <a:noFill/>
            <a:ln>
              <a:noFill/>
            </a:ln>
          </p:spPr>
        </p:pic>
        <p:pic>
          <p:nvPicPr>
            <p:cNvPr id="217" name="Google Shape;217;p35"/>
            <p:cNvPicPr preferRelativeResize="0"/>
            <p:nvPr/>
          </p:nvPicPr>
          <p:blipFill rotWithShape="1">
            <a:blip r:embed="rId4">
              <a:alphaModFix/>
            </a:blip>
            <a:srcRect b="60339"/>
            <a:stretch/>
          </p:blipFill>
          <p:spPr>
            <a:xfrm rot="3">
              <a:off x="6453750" y="-230154"/>
              <a:ext cx="1380800" cy="1222375"/>
            </a:xfrm>
            <a:prstGeom prst="rect">
              <a:avLst/>
            </a:prstGeom>
            <a:noFill/>
            <a:ln>
              <a:noFill/>
            </a:ln>
          </p:spPr>
        </p:pic>
        <p:pic>
          <p:nvPicPr>
            <p:cNvPr id="218" name="Google Shape;218;p35"/>
            <p:cNvPicPr preferRelativeResize="0"/>
            <p:nvPr/>
          </p:nvPicPr>
          <p:blipFill rotWithShape="1">
            <a:blip r:embed="rId4">
              <a:alphaModFix/>
            </a:blip>
            <a:srcRect b="60339"/>
            <a:stretch/>
          </p:blipFill>
          <p:spPr>
            <a:xfrm rot="3">
              <a:off x="8496550" y="32496"/>
              <a:ext cx="1380800" cy="1222375"/>
            </a:xfrm>
            <a:prstGeom prst="rect">
              <a:avLst/>
            </a:prstGeom>
            <a:noFill/>
            <a:ln>
              <a:noFill/>
            </a:ln>
          </p:spPr>
        </p:pic>
        <p:pic>
          <p:nvPicPr>
            <p:cNvPr id="219" name="Google Shape;219;p35"/>
            <p:cNvPicPr preferRelativeResize="0"/>
            <p:nvPr/>
          </p:nvPicPr>
          <p:blipFill rotWithShape="1">
            <a:blip r:embed="rId4">
              <a:alphaModFix/>
            </a:blip>
            <a:srcRect b="60339"/>
            <a:stretch/>
          </p:blipFill>
          <p:spPr>
            <a:xfrm rot="4">
              <a:off x="5125925" y="2153837"/>
              <a:ext cx="944150" cy="835825"/>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631150" y="916525"/>
            <a:ext cx="438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project</a:t>
            </a:r>
            <a:endParaRPr/>
          </a:p>
        </p:txBody>
      </p:sp>
      <p:sp>
        <p:nvSpPr>
          <p:cNvPr id="235" name="Google Shape;235;p37"/>
          <p:cNvSpPr txBox="1">
            <a:spLocks noGrp="1"/>
          </p:cNvSpPr>
          <p:nvPr>
            <p:ph type="body" idx="1"/>
          </p:nvPr>
        </p:nvSpPr>
        <p:spPr>
          <a:xfrm>
            <a:off x="3631150" y="1933700"/>
            <a:ext cx="4386900" cy="21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Do you know what helps you make your point clear?</a:t>
            </a:r>
            <a:endParaRPr>
              <a:solidFill>
                <a:schemeClr val="lt1"/>
              </a:solidFill>
            </a:endParaRPr>
          </a:p>
          <a:p>
            <a:pPr marL="0" lvl="0" indent="0" algn="l" rtl="0">
              <a:spcBef>
                <a:spcPts val="0"/>
              </a:spcBef>
              <a:spcAft>
                <a:spcPts val="0"/>
              </a:spcAft>
              <a:buNone/>
            </a:pPr>
            <a:r>
              <a:rPr lang="en">
                <a:solidFill>
                  <a:schemeClr val="lt1"/>
                </a:solidFill>
              </a:rPr>
              <a:t>Lists like this one:</a:t>
            </a:r>
            <a:endParaRPr>
              <a:solidFill>
                <a:schemeClr val="lt1"/>
              </a:solidFill>
            </a:endParaRPr>
          </a:p>
          <a:p>
            <a:pPr marL="457200" lvl="0" indent="-292100" algn="l" rtl="0">
              <a:spcBef>
                <a:spcPts val="1600"/>
              </a:spcBef>
              <a:spcAft>
                <a:spcPts val="0"/>
              </a:spcAft>
              <a:buSzPts val="1000"/>
              <a:buChar char="●"/>
            </a:pPr>
            <a:r>
              <a:rPr lang="en">
                <a:solidFill>
                  <a:schemeClr val="lt1"/>
                </a:solidFill>
              </a:rPr>
              <a:t>They’re simple </a:t>
            </a:r>
            <a:endParaRPr>
              <a:solidFill>
                <a:schemeClr val="lt1"/>
              </a:solidFill>
            </a:endParaRPr>
          </a:p>
          <a:p>
            <a:pPr marL="457200" lvl="0" indent="-292100" algn="l" rtl="0">
              <a:spcBef>
                <a:spcPts val="0"/>
              </a:spcBef>
              <a:spcAft>
                <a:spcPts val="0"/>
              </a:spcAft>
              <a:buSzPts val="1000"/>
              <a:buChar char="●"/>
            </a:pPr>
            <a:r>
              <a:rPr lang="en">
                <a:solidFill>
                  <a:schemeClr val="lt1"/>
                </a:solidFill>
              </a:rPr>
              <a:t>You can organize your ideas clearly</a:t>
            </a:r>
            <a:endParaRPr>
              <a:solidFill>
                <a:schemeClr val="lt1"/>
              </a:solidFill>
            </a:endParaRPr>
          </a:p>
          <a:p>
            <a:pPr marL="457200" lvl="0" indent="-292100" algn="l" rtl="0">
              <a:spcBef>
                <a:spcPts val="0"/>
              </a:spcBef>
              <a:spcAft>
                <a:spcPts val="0"/>
              </a:spcAft>
              <a:buSzPts val="1000"/>
              <a:buChar char="●"/>
            </a:pPr>
            <a:r>
              <a:rPr lang="en">
                <a:solidFill>
                  <a:schemeClr val="lt1"/>
                </a:solidFill>
              </a:rPr>
              <a:t>You’ll never forget to buy milk!</a:t>
            </a:r>
            <a:endParaRPr>
              <a:solidFill>
                <a:schemeClr val="lt1"/>
              </a:solidFill>
            </a:endParaRPr>
          </a:p>
          <a:p>
            <a:pPr marL="0" lvl="0" indent="0" algn="l" rtl="0">
              <a:spcBef>
                <a:spcPts val="1600"/>
              </a:spcBef>
              <a:spcAft>
                <a:spcPts val="0"/>
              </a:spcAft>
              <a:buNone/>
            </a:pPr>
            <a:r>
              <a:rPr lang="en">
                <a:solidFill>
                  <a:schemeClr val="lt1"/>
                </a:solidFill>
              </a:rPr>
              <a:t>And the most important thing: the audience won’t miss the point of your presentation</a:t>
            </a:r>
            <a:endParaRPr>
              <a:solidFill>
                <a:schemeClr val="lt1"/>
              </a:solidFill>
            </a:endParaRPr>
          </a:p>
        </p:txBody>
      </p:sp>
      <p:pic>
        <p:nvPicPr>
          <p:cNvPr id="236" name="Google Shape;236;p37"/>
          <p:cNvPicPr preferRelativeResize="0"/>
          <p:nvPr/>
        </p:nvPicPr>
        <p:blipFill>
          <a:blip r:embed="rId3">
            <a:alphaModFix/>
          </a:blip>
          <a:stretch>
            <a:fillRect/>
          </a:stretch>
        </p:blipFill>
        <p:spPr>
          <a:xfrm>
            <a:off x="452225" y="1073396"/>
            <a:ext cx="2693151" cy="3300430"/>
          </a:xfrm>
          <a:prstGeom prst="rect">
            <a:avLst/>
          </a:prstGeom>
          <a:noFill/>
          <a:ln>
            <a:noFill/>
          </a:ln>
        </p:spPr>
      </p:pic>
      <p:cxnSp>
        <p:nvCxnSpPr>
          <p:cNvPr id="237" name="Google Shape;237;p37"/>
          <p:cNvCxnSpPr/>
          <p:nvPr/>
        </p:nvCxnSpPr>
        <p:spPr>
          <a:xfrm>
            <a:off x="3714975" y="1787300"/>
            <a:ext cx="4303200" cy="0"/>
          </a:xfrm>
          <a:prstGeom prst="straightConnector1">
            <a:avLst/>
          </a:prstGeom>
          <a:noFill/>
          <a:ln w="19050" cap="flat" cmpd="sng">
            <a:solidFill>
              <a:schemeClr val="accent3"/>
            </a:solidFill>
            <a:prstDash val="solid"/>
            <a:round/>
            <a:headEnd type="none" w="med" len="med"/>
            <a:tailEnd type="none" w="med" len="med"/>
          </a:ln>
        </p:spPr>
      </p:cxnSp>
      <p:cxnSp>
        <p:nvCxnSpPr>
          <p:cNvPr id="238" name="Google Shape;238;p37"/>
          <p:cNvCxnSpPr/>
          <p:nvPr/>
        </p:nvCxnSpPr>
        <p:spPr>
          <a:xfrm>
            <a:off x="3714975" y="4194900"/>
            <a:ext cx="43032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p:nvPr/>
        </p:nvSpPr>
        <p:spPr>
          <a:xfrm>
            <a:off x="486450" y="2254375"/>
            <a:ext cx="8171100" cy="256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are working on</a:t>
            </a:r>
            <a:endParaRPr/>
          </a:p>
        </p:txBody>
      </p:sp>
      <p:sp>
        <p:nvSpPr>
          <p:cNvPr id="245" name="Google Shape;245;p38"/>
          <p:cNvSpPr txBox="1">
            <a:spLocks noGrp="1"/>
          </p:cNvSpPr>
          <p:nvPr>
            <p:ph type="title" idx="2"/>
          </p:nvPr>
        </p:nvSpPr>
        <p:spPr>
          <a:xfrm>
            <a:off x="937700" y="310272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246" name="Google Shape;246;p38"/>
          <p:cNvSpPr txBox="1">
            <a:spLocks noGrp="1"/>
          </p:cNvSpPr>
          <p:nvPr>
            <p:ph type="subTitle" idx="1"/>
          </p:nvPr>
        </p:nvSpPr>
        <p:spPr>
          <a:xfrm>
            <a:off x="937700" y="3496900"/>
            <a:ext cx="21753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of them all</a:t>
            </a:r>
            <a:endParaRPr/>
          </a:p>
        </p:txBody>
      </p:sp>
      <p:sp>
        <p:nvSpPr>
          <p:cNvPr id="247" name="Google Shape;247;p38"/>
          <p:cNvSpPr txBox="1">
            <a:spLocks noGrp="1"/>
          </p:cNvSpPr>
          <p:nvPr>
            <p:ph type="title" idx="3"/>
          </p:nvPr>
        </p:nvSpPr>
        <p:spPr>
          <a:xfrm>
            <a:off x="3484419" y="310272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248" name="Google Shape;248;p38"/>
          <p:cNvSpPr txBox="1">
            <a:spLocks noGrp="1"/>
          </p:cNvSpPr>
          <p:nvPr>
            <p:ph type="subTitle" idx="4"/>
          </p:nvPr>
        </p:nvSpPr>
        <p:spPr>
          <a:xfrm>
            <a:off x="3484425" y="3496900"/>
            <a:ext cx="21753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49" name="Google Shape;249;p38"/>
          <p:cNvSpPr txBox="1">
            <a:spLocks noGrp="1"/>
          </p:cNvSpPr>
          <p:nvPr>
            <p:ph type="title" idx="5"/>
          </p:nvPr>
        </p:nvSpPr>
        <p:spPr>
          <a:xfrm>
            <a:off x="6031146" y="310272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50" name="Google Shape;250;p38"/>
          <p:cNvSpPr txBox="1">
            <a:spLocks noGrp="1"/>
          </p:cNvSpPr>
          <p:nvPr>
            <p:ph type="subTitle" idx="6"/>
          </p:nvPr>
        </p:nvSpPr>
        <p:spPr>
          <a:xfrm>
            <a:off x="6031151" y="3496900"/>
            <a:ext cx="21753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It’s full of iron oxide dust</a:t>
            </a:r>
            <a:endParaRPr/>
          </a:p>
        </p:txBody>
      </p:sp>
      <p:sp>
        <p:nvSpPr>
          <p:cNvPr id="251" name="Google Shape;251;p38"/>
          <p:cNvSpPr/>
          <p:nvPr/>
        </p:nvSpPr>
        <p:spPr>
          <a:xfrm>
            <a:off x="1387750" y="1605875"/>
            <a:ext cx="1275300" cy="1275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8"/>
          <p:cNvSpPr/>
          <p:nvPr/>
        </p:nvSpPr>
        <p:spPr>
          <a:xfrm>
            <a:off x="3934350" y="1605875"/>
            <a:ext cx="1275300" cy="1275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6480950" y="1605875"/>
            <a:ext cx="1275300" cy="1275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8"/>
          <p:cNvGrpSpPr/>
          <p:nvPr/>
        </p:nvGrpSpPr>
        <p:grpSpPr>
          <a:xfrm>
            <a:off x="1794541" y="1916792"/>
            <a:ext cx="457958" cy="653709"/>
            <a:chOff x="-48216525" y="3936125"/>
            <a:chExt cx="211900" cy="302475"/>
          </a:xfrm>
        </p:grpSpPr>
        <p:sp>
          <p:nvSpPr>
            <p:cNvPr id="255" name="Google Shape;255;p3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8"/>
          <p:cNvGrpSpPr/>
          <p:nvPr/>
        </p:nvGrpSpPr>
        <p:grpSpPr>
          <a:xfrm>
            <a:off x="4285312" y="1957140"/>
            <a:ext cx="571183" cy="572688"/>
            <a:chOff x="-33645475" y="3944800"/>
            <a:chExt cx="292225" cy="293025"/>
          </a:xfrm>
        </p:grpSpPr>
        <p:sp>
          <p:nvSpPr>
            <p:cNvPr id="260" name="Google Shape;260;p3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8"/>
          <p:cNvGrpSpPr/>
          <p:nvPr/>
        </p:nvGrpSpPr>
        <p:grpSpPr>
          <a:xfrm>
            <a:off x="6833916" y="1959254"/>
            <a:ext cx="571194" cy="568094"/>
            <a:chOff x="-32927950" y="3586425"/>
            <a:chExt cx="293025" cy="291450"/>
          </a:xfrm>
        </p:grpSpPr>
        <p:sp>
          <p:nvSpPr>
            <p:cNvPr id="271" name="Google Shape;271;p3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8"/>
          <p:cNvSpPr/>
          <p:nvPr/>
        </p:nvSpPr>
        <p:spPr>
          <a:xfrm>
            <a:off x="1468975" y="4454350"/>
            <a:ext cx="1109100" cy="5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a:off x="4017525" y="4454350"/>
            <a:ext cx="1109100" cy="5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6564250" y="4454350"/>
            <a:ext cx="1109100" cy="5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p39"/>
          <p:cNvGrpSpPr/>
          <p:nvPr/>
        </p:nvGrpSpPr>
        <p:grpSpPr>
          <a:xfrm>
            <a:off x="486450" y="1262175"/>
            <a:ext cx="6502800" cy="2881800"/>
            <a:chOff x="486450" y="1262175"/>
            <a:chExt cx="6502800" cy="2881800"/>
          </a:xfrm>
        </p:grpSpPr>
        <p:sp>
          <p:nvSpPr>
            <p:cNvPr id="284" name="Google Shape;284;p39"/>
            <p:cNvSpPr/>
            <p:nvPr/>
          </p:nvSpPr>
          <p:spPr>
            <a:xfrm>
              <a:off x="973050" y="1262175"/>
              <a:ext cx="6016200" cy="288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486450" y="1262175"/>
              <a:ext cx="486600" cy="288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39"/>
          <p:cNvSpPr txBox="1">
            <a:spLocks noGrp="1"/>
          </p:cNvSpPr>
          <p:nvPr>
            <p:ph type="title"/>
          </p:nvPr>
        </p:nvSpPr>
        <p:spPr>
          <a:xfrm>
            <a:off x="1413100" y="1504413"/>
            <a:ext cx="418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company</a:t>
            </a:r>
            <a:endParaRPr/>
          </a:p>
        </p:txBody>
      </p:sp>
      <p:sp>
        <p:nvSpPr>
          <p:cNvPr id="287" name="Google Shape;287;p39"/>
          <p:cNvSpPr txBox="1">
            <a:spLocks noGrp="1"/>
          </p:cNvSpPr>
          <p:nvPr>
            <p:ph type="subTitle" idx="1"/>
          </p:nvPr>
        </p:nvSpPr>
        <p:spPr>
          <a:xfrm>
            <a:off x="1413100" y="2485738"/>
            <a:ext cx="4182600" cy="14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choose to talk about Mercury, you can say that it’s the smallest planet in the entire Solar System</a:t>
            </a:r>
            <a:endParaRPr/>
          </a:p>
        </p:txBody>
      </p:sp>
      <p:cxnSp>
        <p:nvCxnSpPr>
          <p:cNvPr id="288" name="Google Shape;288;p39"/>
          <p:cNvCxnSpPr/>
          <p:nvPr/>
        </p:nvCxnSpPr>
        <p:spPr>
          <a:xfrm>
            <a:off x="1522559" y="2397295"/>
            <a:ext cx="7633500" cy="0"/>
          </a:xfrm>
          <a:prstGeom prst="straightConnector1">
            <a:avLst/>
          </a:prstGeom>
          <a:noFill/>
          <a:ln w="19050" cap="flat" cmpd="sng">
            <a:solidFill>
              <a:schemeClr val="accent3"/>
            </a:solidFill>
            <a:prstDash val="solid"/>
            <a:round/>
            <a:headEnd type="none" w="med" len="med"/>
            <a:tailEnd type="none" w="med" len="med"/>
          </a:ln>
        </p:spPr>
      </p:cxnSp>
      <p:pic>
        <p:nvPicPr>
          <p:cNvPr id="289" name="Google Shape;289;p39"/>
          <p:cNvPicPr preferRelativeResize="0"/>
          <p:nvPr/>
        </p:nvPicPr>
        <p:blipFill>
          <a:blip r:embed="rId3">
            <a:alphaModFix/>
          </a:blip>
          <a:stretch>
            <a:fillRect/>
          </a:stretch>
        </p:blipFill>
        <p:spPr>
          <a:xfrm>
            <a:off x="5828375" y="539400"/>
            <a:ext cx="2258503" cy="4084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0"/>
          <p:cNvSpPr/>
          <p:nvPr/>
        </p:nvSpPr>
        <p:spPr>
          <a:xfrm>
            <a:off x="6361800" y="1018350"/>
            <a:ext cx="2782200" cy="310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a:off x="486600" y="1018350"/>
            <a:ext cx="5875200" cy="31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txBox="1">
            <a:spLocks noGrp="1"/>
          </p:cNvSpPr>
          <p:nvPr>
            <p:ph type="title"/>
          </p:nvPr>
        </p:nvSpPr>
        <p:spPr>
          <a:xfrm>
            <a:off x="1192350" y="1404388"/>
            <a:ext cx="281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a:t>
            </a:r>
            <a:endParaRPr/>
          </a:p>
        </p:txBody>
      </p:sp>
      <p:sp>
        <p:nvSpPr>
          <p:cNvPr id="297" name="Google Shape;297;p40"/>
          <p:cNvSpPr txBox="1">
            <a:spLocks noGrp="1"/>
          </p:cNvSpPr>
          <p:nvPr>
            <p:ph type="subTitle" idx="1"/>
          </p:nvPr>
        </p:nvSpPr>
        <p:spPr>
          <a:xfrm>
            <a:off x="1192350" y="2261613"/>
            <a:ext cx="2818500" cy="14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cxnSp>
        <p:nvCxnSpPr>
          <p:cNvPr id="298" name="Google Shape;298;p40"/>
          <p:cNvCxnSpPr/>
          <p:nvPr/>
        </p:nvCxnSpPr>
        <p:spPr>
          <a:xfrm>
            <a:off x="1262175" y="2159550"/>
            <a:ext cx="3827400" cy="0"/>
          </a:xfrm>
          <a:prstGeom prst="straightConnector1">
            <a:avLst/>
          </a:prstGeom>
          <a:noFill/>
          <a:ln w="9525" cap="flat" cmpd="sng">
            <a:solidFill>
              <a:schemeClr val="accent3"/>
            </a:solidFill>
            <a:prstDash val="solid"/>
            <a:round/>
            <a:headEnd type="none" w="med" len="med"/>
            <a:tailEnd type="none" w="med" len="med"/>
          </a:ln>
        </p:spPr>
      </p:cxnSp>
      <p:sp>
        <p:nvSpPr>
          <p:cNvPr id="299" name="Google Shape;299;p40"/>
          <p:cNvSpPr/>
          <p:nvPr/>
        </p:nvSpPr>
        <p:spPr>
          <a:xfrm>
            <a:off x="0" y="1018350"/>
            <a:ext cx="486600" cy="310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p40"/>
          <p:cNvPicPr preferRelativeResize="0"/>
          <p:nvPr/>
        </p:nvPicPr>
        <p:blipFill>
          <a:blip r:embed="rId3">
            <a:alphaModFix/>
          </a:blip>
          <a:stretch>
            <a:fillRect/>
          </a:stretch>
        </p:blipFill>
        <p:spPr>
          <a:xfrm>
            <a:off x="4493700" y="728526"/>
            <a:ext cx="4793800" cy="3686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p:nvPr/>
        </p:nvSpPr>
        <p:spPr>
          <a:xfrm>
            <a:off x="2782200" y="1018350"/>
            <a:ext cx="5875200" cy="31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txBox="1">
            <a:spLocks noGrp="1"/>
          </p:cNvSpPr>
          <p:nvPr>
            <p:ph type="title"/>
          </p:nvPr>
        </p:nvSpPr>
        <p:spPr>
          <a:xfrm>
            <a:off x="5063400" y="1404388"/>
            <a:ext cx="2818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Future</a:t>
            </a:r>
            <a:endParaRPr/>
          </a:p>
        </p:txBody>
      </p:sp>
      <p:sp>
        <p:nvSpPr>
          <p:cNvPr id="307" name="Google Shape;307;p41"/>
          <p:cNvSpPr txBox="1">
            <a:spLocks noGrp="1"/>
          </p:cNvSpPr>
          <p:nvPr>
            <p:ph type="subTitle" idx="1"/>
          </p:nvPr>
        </p:nvSpPr>
        <p:spPr>
          <a:xfrm>
            <a:off x="5063400" y="2261613"/>
            <a:ext cx="2818500" cy="14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around it. It's composed mostly of hydrogen and helium. This planet was named after the Roman god of wealth and agriculture</a:t>
            </a:r>
            <a:endParaRPr/>
          </a:p>
        </p:txBody>
      </p:sp>
      <p:cxnSp>
        <p:nvCxnSpPr>
          <p:cNvPr id="308" name="Google Shape;308;p41"/>
          <p:cNvCxnSpPr/>
          <p:nvPr/>
        </p:nvCxnSpPr>
        <p:spPr>
          <a:xfrm>
            <a:off x="3596800" y="2159550"/>
            <a:ext cx="4233900" cy="0"/>
          </a:xfrm>
          <a:prstGeom prst="straightConnector1">
            <a:avLst/>
          </a:prstGeom>
          <a:noFill/>
          <a:ln w="9525" cap="flat" cmpd="sng">
            <a:solidFill>
              <a:schemeClr val="accent3"/>
            </a:solidFill>
            <a:prstDash val="solid"/>
            <a:round/>
            <a:headEnd type="none" w="med" len="med"/>
            <a:tailEnd type="none" w="med" len="med"/>
          </a:ln>
        </p:spPr>
      </p:cxnSp>
      <p:sp>
        <p:nvSpPr>
          <p:cNvPr id="309" name="Google Shape;309;p41"/>
          <p:cNvSpPr/>
          <p:nvPr/>
        </p:nvSpPr>
        <p:spPr>
          <a:xfrm>
            <a:off x="8657400" y="1018350"/>
            <a:ext cx="486600" cy="310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0" y="1018350"/>
            <a:ext cx="2782200" cy="310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41"/>
          <p:cNvPicPr preferRelativeResize="0"/>
          <p:nvPr/>
        </p:nvPicPr>
        <p:blipFill rotWithShape="1">
          <a:blip r:embed="rId3">
            <a:alphaModFix/>
          </a:blip>
          <a:srcRect l="58737" b="2486"/>
          <a:stretch/>
        </p:blipFill>
        <p:spPr>
          <a:xfrm>
            <a:off x="983250" y="766050"/>
            <a:ext cx="1847500" cy="3414400"/>
          </a:xfrm>
          <a:prstGeom prst="rect">
            <a:avLst/>
          </a:prstGeom>
          <a:noFill/>
          <a:ln>
            <a:noFill/>
          </a:ln>
        </p:spPr>
      </p:pic>
      <p:pic>
        <p:nvPicPr>
          <p:cNvPr id="312" name="Google Shape;312;p41"/>
          <p:cNvPicPr preferRelativeResize="0"/>
          <p:nvPr/>
        </p:nvPicPr>
        <p:blipFill rotWithShape="1">
          <a:blip r:embed="rId3">
            <a:alphaModFix/>
          </a:blip>
          <a:srcRect l="58737" b="2486"/>
          <a:stretch/>
        </p:blipFill>
        <p:spPr>
          <a:xfrm>
            <a:off x="1825100" y="1072450"/>
            <a:ext cx="1954100" cy="36113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 requirements</a:t>
            </a:r>
            <a:endParaRPr/>
          </a:p>
        </p:txBody>
      </p:sp>
      <p:sp>
        <p:nvSpPr>
          <p:cNvPr id="318" name="Google Shape;318;p42"/>
          <p:cNvSpPr txBox="1">
            <a:spLocks noGrp="1"/>
          </p:cNvSpPr>
          <p:nvPr>
            <p:ph type="title" idx="2"/>
          </p:nvPr>
        </p:nvSpPr>
        <p:spPr>
          <a:xfrm>
            <a:off x="4415454" y="1346150"/>
            <a:ext cx="37674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Pollution control</a:t>
            </a:r>
            <a:endParaRPr/>
          </a:p>
        </p:txBody>
      </p:sp>
      <p:sp>
        <p:nvSpPr>
          <p:cNvPr id="319" name="Google Shape;319;p42"/>
          <p:cNvSpPr txBox="1">
            <a:spLocks noGrp="1"/>
          </p:cNvSpPr>
          <p:nvPr>
            <p:ph type="title" idx="3"/>
          </p:nvPr>
        </p:nvSpPr>
        <p:spPr>
          <a:xfrm>
            <a:off x="4415980" y="3062003"/>
            <a:ext cx="37665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Recycling center</a:t>
            </a:r>
            <a:endParaRPr/>
          </a:p>
        </p:txBody>
      </p:sp>
      <p:sp>
        <p:nvSpPr>
          <p:cNvPr id="320" name="Google Shape;320;p42"/>
          <p:cNvSpPr txBox="1">
            <a:spLocks noGrp="1"/>
          </p:cNvSpPr>
          <p:nvPr>
            <p:ph type="subTitle" idx="1"/>
          </p:nvPr>
        </p:nvSpPr>
        <p:spPr>
          <a:xfrm>
            <a:off x="4415980" y="3629873"/>
            <a:ext cx="37665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actually the second planet from the Sun. It’s hot and has a poisonous atmosphere</a:t>
            </a:r>
            <a:endParaRPr/>
          </a:p>
        </p:txBody>
      </p:sp>
      <p:sp>
        <p:nvSpPr>
          <p:cNvPr id="321" name="Google Shape;321;p42"/>
          <p:cNvSpPr txBox="1">
            <a:spLocks noGrp="1"/>
          </p:cNvSpPr>
          <p:nvPr>
            <p:ph type="subTitle" idx="4"/>
          </p:nvPr>
        </p:nvSpPr>
        <p:spPr>
          <a:xfrm>
            <a:off x="4415980" y="1914020"/>
            <a:ext cx="37665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cxnSp>
        <p:nvCxnSpPr>
          <p:cNvPr id="322" name="Google Shape;322;p42"/>
          <p:cNvCxnSpPr/>
          <p:nvPr/>
        </p:nvCxnSpPr>
        <p:spPr>
          <a:xfrm>
            <a:off x="2830750" y="1906725"/>
            <a:ext cx="5253000" cy="0"/>
          </a:xfrm>
          <a:prstGeom prst="straightConnector1">
            <a:avLst/>
          </a:prstGeom>
          <a:noFill/>
          <a:ln w="19050" cap="flat" cmpd="sng">
            <a:solidFill>
              <a:schemeClr val="accent3"/>
            </a:solidFill>
            <a:prstDash val="solid"/>
            <a:round/>
            <a:headEnd type="none" w="med" len="med"/>
            <a:tailEnd type="none" w="med" len="med"/>
          </a:ln>
        </p:spPr>
      </p:cxnSp>
      <p:cxnSp>
        <p:nvCxnSpPr>
          <p:cNvPr id="323" name="Google Shape;323;p42"/>
          <p:cNvCxnSpPr/>
          <p:nvPr/>
        </p:nvCxnSpPr>
        <p:spPr>
          <a:xfrm>
            <a:off x="2830750" y="3628200"/>
            <a:ext cx="5253000" cy="0"/>
          </a:xfrm>
          <a:prstGeom prst="straightConnector1">
            <a:avLst/>
          </a:prstGeom>
          <a:noFill/>
          <a:ln w="19050" cap="flat" cmpd="sng">
            <a:solidFill>
              <a:schemeClr val="accent3"/>
            </a:solidFill>
            <a:prstDash val="solid"/>
            <a:round/>
            <a:headEnd type="none" w="med" len="med"/>
            <a:tailEnd type="none" w="med" len="med"/>
          </a:ln>
        </p:spPr>
      </p:cxnSp>
      <p:pic>
        <p:nvPicPr>
          <p:cNvPr id="324" name="Google Shape;324;p42"/>
          <p:cNvPicPr preferRelativeResize="0"/>
          <p:nvPr/>
        </p:nvPicPr>
        <p:blipFill>
          <a:blip r:embed="rId3">
            <a:alphaModFix/>
          </a:blip>
          <a:stretch>
            <a:fillRect/>
          </a:stretch>
        </p:blipFill>
        <p:spPr>
          <a:xfrm>
            <a:off x="814837" y="1389925"/>
            <a:ext cx="3508930" cy="3214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p:txBody>
          <a:bodyPr/>
          <a:lstStyle/>
          <a:p>
            <a:r>
              <a:rPr lang="en-SG"/>
              <a:t>#Collection 1: </a:t>
            </a:r>
            <a:r>
              <a:rPr lang="en-SG" err="1"/>
              <a:t>Owid_energy_data</a:t>
            </a:r>
            <a:endParaRPr lang="en-SG"/>
          </a:p>
        </p:txBody>
      </p:sp>
      <p:sp>
        <p:nvSpPr>
          <p:cNvPr id="3" name="TextBox 2">
            <a:extLst>
              <a:ext uri="{FF2B5EF4-FFF2-40B4-BE49-F238E27FC236}">
                <a16:creationId xmlns:a16="http://schemas.microsoft.com/office/drawing/2014/main" id="{FBBA14C7-5B08-BC3A-BC2E-B95EBBADB8EC}"/>
              </a:ext>
            </a:extLst>
          </p:cNvPr>
          <p:cNvSpPr txBox="1"/>
          <p:nvPr/>
        </p:nvSpPr>
        <p:spPr>
          <a:xfrm>
            <a:off x="235368" y="1335024"/>
            <a:ext cx="5513832" cy="2739211"/>
          </a:xfrm>
          <a:prstGeom prst="rect">
            <a:avLst/>
          </a:prstGeom>
          <a:noFill/>
        </p:spPr>
        <p:txBody>
          <a:bodyPr wrap="square" rtlCol="0">
            <a:spAutoFit/>
          </a:bodyPr>
          <a:lstStyle/>
          <a:p>
            <a:r>
              <a:rPr lang="en-US" sz="2000" b="1"/>
              <a:t>Removing documents not from ‘countries’</a:t>
            </a:r>
          </a:p>
          <a:p>
            <a:pPr marL="285750" lvl="1" indent="-285750">
              <a:buFont typeface="Arial" panose="020B0604020202020204" pitchFamily="34" charset="0"/>
              <a:buChar char="•"/>
            </a:pPr>
            <a:r>
              <a:rPr lang="en-US" sz="1600"/>
              <a:t>Will not be used in subsequent analysis</a:t>
            </a:r>
          </a:p>
          <a:p>
            <a:pPr marL="285750" lvl="1" indent="-285750">
              <a:buFont typeface="Arial" panose="020B0604020202020204" pitchFamily="34" charset="0"/>
              <a:buChar char="•"/>
            </a:pPr>
            <a:r>
              <a:rPr lang="en-US" sz="1600"/>
              <a:t>Prevent misleading outputs</a:t>
            </a:r>
          </a:p>
          <a:p>
            <a:pPr marL="285750" lvl="1" indent="-285750">
              <a:buFont typeface="Arial" panose="020B0604020202020204" pitchFamily="34" charset="0"/>
              <a:buChar char="•"/>
            </a:pPr>
            <a:endParaRPr lang="en-US" sz="1600"/>
          </a:p>
          <a:p>
            <a:pPr lvl="1"/>
            <a:r>
              <a:rPr lang="en-US" sz="2000" b="1"/>
              <a:t>Converting datatypes</a:t>
            </a:r>
          </a:p>
          <a:p>
            <a:pPr marL="285750" lvl="1" indent="-285750">
              <a:buFont typeface="Arial" panose="020B0604020202020204" pitchFamily="34" charset="0"/>
              <a:buChar char="•"/>
            </a:pPr>
            <a:r>
              <a:rPr lang="en-US" sz="1600"/>
              <a:t>Converting string to Int</a:t>
            </a:r>
          </a:p>
          <a:p>
            <a:pPr marL="285750" lvl="1" indent="-285750">
              <a:buFont typeface="Arial" panose="020B0604020202020204" pitchFamily="34" charset="0"/>
              <a:buChar char="•"/>
            </a:pPr>
            <a:r>
              <a:rPr lang="en-US" sz="1600"/>
              <a:t>Using what is appropriate for context</a:t>
            </a:r>
          </a:p>
          <a:p>
            <a:pPr marL="285750" lvl="1" indent="-285750">
              <a:buFont typeface="Arial" panose="020B0604020202020204" pitchFamily="34" charset="0"/>
              <a:buChar char="•"/>
            </a:pPr>
            <a:endParaRPr lang="en-US" sz="1600"/>
          </a:p>
          <a:p>
            <a:pPr lvl="1"/>
            <a:r>
              <a:rPr lang="en-US" sz="2000" b="1"/>
              <a:t>Output as New Collection</a:t>
            </a:r>
          </a:p>
          <a:p>
            <a:pPr marL="342900" lvl="1" indent="-342900">
              <a:buFont typeface="Arial" panose="020B0604020202020204" pitchFamily="34" charset="0"/>
              <a:buChar char="•"/>
            </a:pPr>
            <a:r>
              <a:rPr lang="en-US" sz="1600"/>
              <a:t>Improves query efficiency and simplicity</a:t>
            </a:r>
          </a:p>
        </p:txBody>
      </p:sp>
      <p:pic>
        <p:nvPicPr>
          <p:cNvPr id="6" name="Picture 5">
            <a:extLst>
              <a:ext uri="{FF2B5EF4-FFF2-40B4-BE49-F238E27FC236}">
                <a16:creationId xmlns:a16="http://schemas.microsoft.com/office/drawing/2014/main" id="{15F4C672-435F-BD0B-339F-89B997B7EF6C}"/>
              </a:ext>
            </a:extLst>
          </p:cNvPr>
          <p:cNvPicPr>
            <a:picLocks noChangeAspect="1"/>
          </p:cNvPicPr>
          <p:nvPr/>
        </p:nvPicPr>
        <p:blipFill rotWithShape="1">
          <a:blip r:embed="rId2"/>
          <a:srcRect l="33065" r="9631"/>
          <a:stretch/>
        </p:blipFill>
        <p:spPr>
          <a:xfrm>
            <a:off x="5606124" y="1820650"/>
            <a:ext cx="3302508" cy="751100"/>
          </a:xfrm>
          <a:prstGeom prst="rect">
            <a:avLst/>
          </a:prstGeom>
        </p:spPr>
      </p:pic>
      <p:pic>
        <p:nvPicPr>
          <p:cNvPr id="8" name="Picture 7" descr="Table&#10;&#10;Description automatically generated">
            <a:extLst>
              <a:ext uri="{FF2B5EF4-FFF2-40B4-BE49-F238E27FC236}">
                <a16:creationId xmlns:a16="http://schemas.microsoft.com/office/drawing/2014/main" id="{B1A23FA8-31FF-8F06-7A50-B08499D1645D}"/>
              </a:ext>
            </a:extLst>
          </p:cNvPr>
          <p:cNvPicPr>
            <a:picLocks noChangeAspect="1"/>
          </p:cNvPicPr>
          <p:nvPr/>
        </p:nvPicPr>
        <p:blipFill>
          <a:blip r:embed="rId3"/>
          <a:stretch>
            <a:fillRect/>
          </a:stretch>
        </p:blipFill>
        <p:spPr>
          <a:xfrm>
            <a:off x="5606124" y="2950851"/>
            <a:ext cx="3302508" cy="1221807"/>
          </a:xfrm>
          <a:prstGeom prst="rect">
            <a:avLst/>
          </a:prstGeom>
        </p:spPr>
      </p:pic>
    </p:spTree>
    <p:extLst>
      <p:ext uri="{BB962C8B-B14F-4D97-AF65-F5344CB8AC3E}">
        <p14:creationId xmlns:p14="http://schemas.microsoft.com/office/powerpoint/2010/main" val="1042978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p:nvPr/>
        </p:nvSpPr>
        <p:spPr>
          <a:xfrm>
            <a:off x="713100" y="1510950"/>
            <a:ext cx="7717800" cy="212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43" title="Chart">
            <a:hlinkClick r:id="rId3"/>
          </p:cNvPr>
          <p:cNvPicPr preferRelativeResize="0"/>
          <p:nvPr/>
        </p:nvPicPr>
        <p:blipFill>
          <a:blip r:embed="rId4">
            <a:alphaModFix/>
          </a:blip>
          <a:stretch>
            <a:fillRect/>
          </a:stretch>
        </p:blipFill>
        <p:spPr>
          <a:xfrm>
            <a:off x="3039800" y="1181913"/>
            <a:ext cx="3064400" cy="2779675"/>
          </a:xfrm>
          <a:prstGeom prst="rect">
            <a:avLst/>
          </a:prstGeom>
          <a:noFill/>
          <a:ln>
            <a:noFill/>
          </a:ln>
        </p:spPr>
      </p:pic>
      <p:sp>
        <p:nvSpPr>
          <p:cNvPr id="331" name="Google Shape;33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332" name="Google Shape;332;p43"/>
          <p:cNvSpPr txBox="1"/>
          <p:nvPr/>
        </p:nvSpPr>
        <p:spPr>
          <a:xfrm>
            <a:off x="720401" y="1863054"/>
            <a:ext cx="2239800" cy="92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chemeClr val="dk1"/>
                </a:solidFill>
                <a:latin typeface="Open Sans"/>
                <a:ea typeface="Open Sans"/>
                <a:cs typeface="Open Sans"/>
                <a:sym typeface="Open Sans"/>
              </a:rPr>
              <a:t>$20.000</a:t>
            </a:r>
            <a:endParaRPr sz="2400" b="1">
              <a:solidFill>
                <a:schemeClr val="dk1"/>
              </a:solidFill>
              <a:latin typeface="Open Sans"/>
              <a:ea typeface="Open Sans"/>
              <a:cs typeface="Open Sans"/>
              <a:sym typeface="Open Sans"/>
            </a:endParaRPr>
          </a:p>
          <a:p>
            <a:pPr marL="0" lvl="0" indent="0" algn="r" rtl="0">
              <a:spcBef>
                <a:spcPts val="0"/>
              </a:spcBef>
              <a:spcAft>
                <a:spcPts val="0"/>
              </a:spcAft>
              <a:buNone/>
            </a:pPr>
            <a:r>
              <a:rPr lang="en" sz="2400" b="1">
                <a:solidFill>
                  <a:schemeClr val="dk1"/>
                </a:solidFill>
                <a:latin typeface="Open Sans"/>
                <a:ea typeface="Open Sans"/>
                <a:cs typeface="Open Sans"/>
                <a:sym typeface="Open Sans"/>
              </a:rPr>
              <a:t>Neptune</a:t>
            </a:r>
            <a:endParaRPr sz="2400" b="1">
              <a:solidFill>
                <a:schemeClr val="dk1"/>
              </a:solidFill>
              <a:latin typeface="Open Sans"/>
              <a:ea typeface="Open Sans"/>
              <a:cs typeface="Open Sans"/>
              <a:sym typeface="Open Sans"/>
            </a:endParaRPr>
          </a:p>
        </p:txBody>
      </p:sp>
      <p:sp>
        <p:nvSpPr>
          <p:cNvPr id="333" name="Google Shape;333;p43"/>
          <p:cNvSpPr txBox="1"/>
          <p:nvPr/>
        </p:nvSpPr>
        <p:spPr>
          <a:xfrm>
            <a:off x="720401" y="2664842"/>
            <a:ext cx="2239800" cy="61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Karla"/>
                <a:ea typeface="Karla"/>
                <a:cs typeface="Karla"/>
                <a:sym typeface="Karla"/>
              </a:rPr>
              <a:t>Neptune is the farthest planet from the Sun</a:t>
            </a:r>
            <a:endParaRPr>
              <a:solidFill>
                <a:schemeClr val="dk2"/>
              </a:solidFill>
              <a:latin typeface="Karla"/>
              <a:ea typeface="Karla"/>
              <a:cs typeface="Karla"/>
              <a:sym typeface="Karla"/>
            </a:endParaRPr>
          </a:p>
        </p:txBody>
      </p:sp>
      <p:sp>
        <p:nvSpPr>
          <p:cNvPr id="334" name="Google Shape;334;p43"/>
          <p:cNvSpPr txBox="1"/>
          <p:nvPr/>
        </p:nvSpPr>
        <p:spPr>
          <a:xfrm>
            <a:off x="6183801" y="1863054"/>
            <a:ext cx="2239800" cy="9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Open Sans"/>
                <a:ea typeface="Open Sans"/>
                <a:cs typeface="Open Sans"/>
                <a:sym typeface="Open Sans"/>
              </a:rPr>
              <a:t>$80.000</a:t>
            </a:r>
            <a:endParaRPr sz="2400" b="1">
              <a:solidFill>
                <a:schemeClr val="dk1"/>
              </a:solidFill>
              <a:latin typeface="Open Sans"/>
              <a:ea typeface="Open Sans"/>
              <a:cs typeface="Open Sans"/>
              <a:sym typeface="Open Sans"/>
            </a:endParaRPr>
          </a:p>
          <a:p>
            <a:pPr marL="0" lvl="0" indent="0" algn="l" rtl="0">
              <a:spcBef>
                <a:spcPts val="0"/>
              </a:spcBef>
              <a:spcAft>
                <a:spcPts val="0"/>
              </a:spcAft>
              <a:buNone/>
            </a:pPr>
            <a:r>
              <a:rPr lang="en" sz="2400" b="1">
                <a:solidFill>
                  <a:schemeClr val="dk1"/>
                </a:solidFill>
                <a:latin typeface="Open Sans"/>
                <a:ea typeface="Open Sans"/>
                <a:cs typeface="Open Sans"/>
                <a:sym typeface="Open Sans"/>
              </a:rPr>
              <a:t>Mercury</a:t>
            </a:r>
            <a:endParaRPr sz="2400" b="1">
              <a:solidFill>
                <a:schemeClr val="dk1"/>
              </a:solidFill>
              <a:latin typeface="Open Sans"/>
              <a:ea typeface="Open Sans"/>
              <a:cs typeface="Open Sans"/>
              <a:sym typeface="Open Sans"/>
            </a:endParaRPr>
          </a:p>
        </p:txBody>
      </p:sp>
      <p:sp>
        <p:nvSpPr>
          <p:cNvPr id="335" name="Google Shape;335;p43"/>
          <p:cNvSpPr txBox="1"/>
          <p:nvPr/>
        </p:nvSpPr>
        <p:spPr>
          <a:xfrm>
            <a:off x="6183801" y="2664846"/>
            <a:ext cx="22398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Karla"/>
                <a:ea typeface="Karla"/>
                <a:cs typeface="Karla"/>
                <a:sym typeface="Karla"/>
              </a:rPr>
              <a:t>Mercury is the closest planet to the Sun</a:t>
            </a:r>
            <a:endParaRPr>
              <a:solidFill>
                <a:schemeClr val="dk2"/>
              </a:solidFill>
              <a:latin typeface="Karla"/>
              <a:ea typeface="Karla"/>
              <a:cs typeface="Karla"/>
              <a:sym typeface="Karla"/>
            </a:endParaRPr>
          </a:p>
        </p:txBody>
      </p:sp>
      <p:sp>
        <p:nvSpPr>
          <p:cNvPr id="336" name="Google Shape;336;p43"/>
          <p:cNvSpPr txBox="1"/>
          <p:nvPr/>
        </p:nvSpPr>
        <p:spPr>
          <a:xfrm>
            <a:off x="2072250" y="4016713"/>
            <a:ext cx="4999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latin typeface="Karla"/>
                <a:ea typeface="Karla"/>
                <a:cs typeface="Karla"/>
                <a:sym typeface="Karla"/>
              </a:rPr>
              <a:t>Follow the link in the graph to modify its data and then paste the new one here. </a:t>
            </a:r>
            <a:r>
              <a:rPr lang="en" sz="1200" b="1">
                <a:solidFill>
                  <a:schemeClr val="dk2"/>
                </a:solidFill>
                <a:latin typeface="Karla"/>
                <a:ea typeface="Karla"/>
                <a:cs typeface="Karla"/>
                <a:sym typeface="Karla"/>
              </a:rPr>
              <a:t>For more info, </a:t>
            </a:r>
            <a:r>
              <a:rPr lang="en" sz="1200" b="1">
                <a:solidFill>
                  <a:schemeClr val="dk2"/>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click here</a:t>
            </a:r>
            <a:endParaRPr sz="1200">
              <a:solidFill>
                <a:schemeClr val="dk2"/>
              </a:solidFill>
              <a:latin typeface="Karla"/>
              <a:ea typeface="Karla"/>
              <a:cs typeface="Karla"/>
              <a:sym typeface="Karla"/>
            </a:endParaRPr>
          </a:p>
        </p:txBody>
      </p:sp>
      <p:sp>
        <p:nvSpPr>
          <p:cNvPr id="337" name="Google Shape;337;p43"/>
          <p:cNvSpPr/>
          <p:nvPr/>
        </p:nvSpPr>
        <p:spPr>
          <a:xfrm>
            <a:off x="3709745" y="1709500"/>
            <a:ext cx="1724400" cy="172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txBox="1"/>
          <p:nvPr/>
        </p:nvSpPr>
        <p:spPr>
          <a:xfrm>
            <a:off x="3760820" y="2076825"/>
            <a:ext cx="1622400" cy="9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Open Sans"/>
                <a:ea typeface="Open Sans"/>
                <a:cs typeface="Open Sans"/>
                <a:sym typeface="Open Sans"/>
              </a:rPr>
              <a:t>Total</a:t>
            </a:r>
            <a:endParaRPr sz="24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2400" b="1">
                <a:solidFill>
                  <a:schemeClr val="dk1"/>
                </a:solidFill>
                <a:latin typeface="Open Sans"/>
                <a:ea typeface="Open Sans"/>
                <a:cs typeface="Open Sans"/>
                <a:sym typeface="Open Sans"/>
              </a:rPr>
              <a:t>$100.000</a:t>
            </a:r>
            <a:endParaRPr sz="2400" b="1">
              <a:solidFill>
                <a:schemeClr val="dk1"/>
              </a:solidFill>
              <a:latin typeface="Open Sans"/>
              <a:ea typeface="Open Sans"/>
              <a:cs typeface="Open Sans"/>
              <a:sym typeface="Open Sans"/>
            </a:endParaRPr>
          </a:p>
        </p:txBody>
      </p:sp>
      <p:sp>
        <p:nvSpPr>
          <p:cNvPr id="339" name="Google Shape;339;p43"/>
          <p:cNvSpPr/>
          <p:nvPr/>
        </p:nvSpPr>
        <p:spPr>
          <a:xfrm>
            <a:off x="2914275" y="1686042"/>
            <a:ext cx="310500" cy="31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5919225" y="1686042"/>
            <a:ext cx="310500" cy="31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1" name="Google Shape;341;p43"/>
          <p:cNvCxnSpPr/>
          <p:nvPr/>
        </p:nvCxnSpPr>
        <p:spPr>
          <a:xfrm>
            <a:off x="-50" y="3402350"/>
            <a:ext cx="2896500" cy="0"/>
          </a:xfrm>
          <a:prstGeom prst="straightConnector1">
            <a:avLst/>
          </a:prstGeom>
          <a:noFill/>
          <a:ln w="19050" cap="flat" cmpd="sng">
            <a:solidFill>
              <a:schemeClr val="accent3"/>
            </a:solidFill>
            <a:prstDash val="solid"/>
            <a:round/>
            <a:headEnd type="none" w="med" len="med"/>
            <a:tailEnd type="none" w="med" len="med"/>
          </a:ln>
        </p:spPr>
      </p:cxnSp>
      <p:cxnSp>
        <p:nvCxnSpPr>
          <p:cNvPr id="342" name="Google Shape;342;p43"/>
          <p:cNvCxnSpPr/>
          <p:nvPr/>
        </p:nvCxnSpPr>
        <p:spPr>
          <a:xfrm>
            <a:off x="6247550" y="3402350"/>
            <a:ext cx="28965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p:nvPr/>
        </p:nvSpPr>
        <p:spPr>
          <a:xfrm>
            <a:off x="3258771" y="1534488"/>
            <a:ext cx="2585100" cy="2585100"/>
          </a:xfrm>
          <a:prstGeom prst="ellipse">
            <a:avLst/>
          </a:prstGeom>
          <a:solidFill>
            <a:srgbClr val="A1A299">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3262488" y="1534488"/>
            <a:ext cx="2581500" cy="2581500"/>
          </a:xfrm>
          <a:prstGeom prst="chord">
            <a:avLst>
              <a:gd name="adj1" fmla="val 37734"/>
              <a:gd name="adj2" fmla="val 10760304"/>
            </a:avLst>
          </a:prstGeom>
          <a:solidFill>
            <a:srgbClr val="A1A299">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pic>
        <p:nvPicPr>
          <p:cNvPr id="350" name="Google Shape;350;p44"/>
          <p:cNvPicPr preferRelativeResize="0"/>
          <p:nvPr/>
        </p:nvPicPr>
        <p:blipFill>
          <a:blip r:embed="rId3">
            <a:alphaModFix/>
          </a:blip>
          <a:stretch>
            <a:fillRect/>
          </a:stretch>
        </p:blipFill>
        <p:spPr>
          <a:xfrm>
            <a:off x="3012750" y="1416475"/>
            <a:ext cx="2315715" cy="1759945"/>
          </a:xfrm>
          <a:prstGeom prst="rect">
            <a:avLst/>
          </a:prstGeom>
          <a:noFill/>
          <a:ln>
            <a:noFill/>
          </a:ln>
        </p:spPr>
      </p:pic>
      <p:pic>
        <p:nvPicPr>
          <p:cNvPr id="351" name="Google Shape;351;p44"/>
          <p:cNvPicPr preferRelativeResize="0"/>
          <p:nvPr/>
        </p:nvPicPr>
        <p:blipFill>
          <a:blip r:embed="rId4">
            <a:alphaModFix/>
          </a:blip>
          <a:stretch>
            <a:fillRect/>
          </a:stretch>
        </p:blipFill>
        <p:spPr>
          <a:xfrm>
            <a:off x="4388696" y="3207635"/>
            <a:ext cx="1599378" cy="559787"/>
          </a:xfrm>
          <a:prstGeom prst="rect">
            <a:avLst/>
          </a:prstGeom>
          <a:noFill/>
          <a:ln>
            <a:noFill/>
          </a:ln>
        </p:spPr>
      </p:pic>
      <p:pic>
        <p:nvPicPr>
          <p:cNvPr id="352" name="Google Shape;352;p44"/>
          <p:cNvPicPr preferRelativeResize="0"/>
          <p:nvPr/>
        </p:nvPicPr>
        <p:blipFill>
          <a:blip r:embed="rId5">
            <a:alphaModFix/>
          </a:blip>
          <a:stretch>
            <a:fillRect/>
          </a:stretch>
        </p:blipFill>
        <p:spPr>
          <a:xfrm>
            <a:off x="3368684" y="2742356"/>
            <a:ext cx="989039" cy="1212077"/>
          </a:xfrm>
          <a:prstGeom prst="rect">
            <a:avLst/>
          </a:prstGeom>
          <a:noFill/>
          <a:ln>
            <a:noFill/>
          </a:ln>
        </p:spPr>
      </p:pic>
      <p:sp>
        <p:nvSpPr>
          <p:cNvPr id="353" name="Google Shape;353;p44"/>
          <p:cNvSpPr txBox="1"/>
          <p:nvPr/>
        </p:nvSpPr>
        <p:spPr>
          <a:xfrm>
            <a:off x="6239400" y="1289215"/>
            <a:ext cx="2184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Open Sans"/>
                <a:ea typeface="Open Sans"/>
                <a:cs typeface="Open Sans"/>
                <a:sym typeface="Open Sans"/>
              </a:rPr>
              <a:t>Saturn</a:t>
            </a:r>
            <a:endParaRPr sz="2400" b="1">
              <a:solidFill>
                <a:schemeClr val="dk1"/>
              </a:solidFill>
              <a:latin typeface="Open Sans"/>
              <a:ea typeface="Open Sans"/>
              <a:cs typeface="Open Sans"/>
              <a:sym typeface="Open Sans"/>
            </a:endParaRPr>
          </a:p>
        </p:txBody>
      </p:sp>
      <p:sp>
        <p:nvSpPr>
          <p:cNvPr id="354" name="Google Shape;354;p44"/>
          <p:cNvSpPr txBox="1"/>
          <p:nvPr/>
        </p:nvSpPr>
        <p:spPr>
          <a:xfrm>
            <a:off x="6239400" y="1725835"/>
            <a:ext cx="21846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Karla"/>
                <a:ea typeface="Karla"/>
                <a:cs typeface="Karla"/>
                <a:sym typeface="Karla"/>
              </a:rPr>
              <a:t>Saturn is a gas giant and has rings</a:t>
            </a:r>
            <a:endParaRPr>
              <a:solidFill>
                <a:schemeClr val="dk2"/>
              </a:solidFill>
              <a:latin typeface="Karla"/>
              <a:ea typeface="Karla"/>
              <a:cs typeface="Karla"/>
              <a:sym typeface="Karla"/>
            </a:endParaRPr>
          </a:p>
        </p:txBody>
      </p:sp>
      <p:sp>
        <p:nvSpPr>
          <p:cNvPr id="355" name="Google Shape;355;p44"/>
          <p:cNvSpPr txBox="1"/>
          <p:nvPr/>
        </p:nvSpPr>
        <p:spPr>
          <a:xfrm>
            <a:off x="742525" y="1545333"/>
            <a:ext cx="21846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chemeClr val="dk1"/>
                </a:solidFill>
                <a:latin typeface="Open Sans"/>
                <a:ea typeface="Open Sans"/>
                <a:cs typeface="Open Sans"/>
                <a:sym typeface="Open Sans"/>
              </a:rPr>
              <a:t>Mercury</a:t>
            </a:r>
            <a:endParaRPr sz="2400" b="1">
              <a:solidFill>
                <a:schemeClr val="dk1"/>
              </a:solidFill>
              <a:latin typeface="Open Sans"/>
              <a:ea typeface="Open Sans"/>
              <a:cs typeface="Open Sans"/>
              <a:sym typeface="Open Sans"/>
            </a:endParaRPr>
          </a:p>
        </p:txBody>
      </p:sp>
      <p:sp>
        <p:nvSpPr>
          <p:cNvPr id="356" name="Google Shape;356;p44"/>
          <p:cNvSpPr txBox="1"/>
          <p:nvPr/>
        </p:nvSpPr>
        <p:spPr>
          <a:xfrm>
            <a:off x="742525" y="3387601"/>
            <a:ext cx="2184600" cy="104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Karla"/>
                <a:ea typeface="Karla"/>
                <a:cs typeface="Karla"/>
                <a:sym typeface="Karla"/>
              </a:rPr>
              <a:t>Mercury is the closest planet to the Sun and the smallest one in the Solar System</a:t>
            </a:r>
            <a:endParaRPr>
              <a:solidFill>
                <a:schemeClr val="dk2"/>
              </a:solidFill>
              <a:latin typeface="Karla"/>
              <a:ea typeface="Karla"/>
              <a:cs typeface="Karla"/>
              <a:sym typeface="Karla"/>
            </a:endParaRPr>
          </a:p>
        </p:txBody>
      </p:sp>
      <p:sp>
        <p:nvSpPr>
          <p:cNvPr id="357" name="Google Shape;357;p44"/>
          <p:cNvSpPr txBox="1"/>
          <p:nvPr/>
        </p:nvSpPr>
        <p:spPr>
          <a:xfrm>
            <a:off x="6239400" y="2407528"/>
            <a:ext cx="2184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358" name="Google Shape;358;p44"/>
          <p:cNvSpPr txBox="1"/>
          <p:nvPr/>
        </p:nvSpPr>
        <p:spPr>
          <a:xfrm>
            <a:off x="6239400" y="2845075"/>
            <a:ext cx="21846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Karla"/>
                <a:ea typeface="Karla"/>
                <a:cs typeface="Karla"/>
                <a:sym typeface="Karla"/>
              </a:rPr>
              <a:t>Venus is the second planet from the Sun</a:t>
            </a:r>
            <a:endParaRPr>
              <a:solidFill>
                <a:schemeClr val="dk2"/>
              </a:solidFill>
              <a:latin typeface="Karla"/>
              <a:ea typeface="Karla"/>
              <a:cs typeface="Karla"/>
              <a:sym typeface="Karla"/>
            </a:endParaRPr>
          </a:p>
        </p:txBody>
      </p:sp>
      <p:sp>
        <p:nvSpPr>
          <p:cNvPr id="359" name="Google Shape;359;p44"/>
          <p:cNvSpPr/>
          <p:nvPr/>
        </p:nvSpPr>
        <p:spPr>
          <a:xfrm>
            <a:off x="4642550" y="2208375"/>
            <a:ext cx="232800" cy="232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 name="Google Shape;360;p44"/>
          <p:cNvCxnSpPr>
            <a:stCxn id="359" idx="6"/>
            <a:endCxn id="353" idx="1"/>
          </p:cNvCxnSpPr>
          <p:nvPr/>
        </p:nvCxnSpPr>
        <p:spPr>
          <a:xfrm rot="10800000" flipH="1">
            <a:off x="4875350" y="1566375"/>
            <a:ext cx="1364100" cy="758400"/>
          </a:xfrm>
          <a:prstGeom prst="bentConnector3">
            <a:avLst>
              <a:gd name="adj1" fmla="val 78621"/>
            </a:avLst>
          </a:prstGeom>
          <a:noFill/>
          <a:ln w="19050" cap="flat" cmpd="sng">
            <a:solidFill>
              <a:schemeClr val="accent3"/>
            </a:solidFill>
            <a:prstDash val="solid"/>
            <a:round/>
            <a:headEnd type="none" w="med" len="med"/>
            <a:tailEnd type="none" w="med" len="med"/>
          </a:ln>
        </p:spPr>
      </p:cxnSp>
      <p:sp>
        <p:nvSpPr>
          <p:cNvPr id="361" name="Google Shape;361;p44"/>
          <p:cNvSpPr/>
          <p:nvPr/>
        </p:nvSpPr>
        <p:spPr>
          <a:xfrm>
            <a:off x="5095675" y="3231988"/>
            <a:ext cx="232800" cy="232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2" name="Google Shape;362;p44"/>
          <p:cNvCxnSpPr>
            <a:stCxn id="361" idx="6"/>
            <a:endCxn id="357" idx="1"/>
          </p:cNvCxnSpPr>
          <p:nvPr/>
        </p:nvCxnSpPr>
        <p:spPr>
          <a:xfrm rot="10800000" flipH="1">
            <a:off x="5328475" y="2684488"/>
            <a:ext cx="910800" cy="663900"/>
          </a:xfrm>
          <a:prstGeom prst="bentConnector3">
            <a:avLst>
              <a:gd name="adj1" fmla="val 68777"/>
            </a:avLst>
          </a:prstGeom>
          <a:noFill/>
          <a:ln w="19050" cap="flat" cmpd="sng">
            <a:solidFill>
              <a:schemeClr val="accent3"/>
            </a:solidFill>
            <a:prstDash val="solid"/>
            <a:round/>
            <a:headEnd type="none" w="med" len="med"/>
            <a:tailEnd type="none" w="med" len="med"/>
          </a:ln>
        </p:spPr>
      </p:cxnSp>
      <p:grpSp>
        <p:nvGrpSpPr>
          <p:cNvPr id="363" name="Google Shape;363;p44"/>
          <p:cNvGrpSpPr/>
          <p:nvPr/>
        </p:nvGrpSpPr>
        <p:grpSpPr>
          <a:xfrm>
            <a:off x="1689108" y="2146947"/>
            <a:ext cx="1171633" cy="1171633"/>
            <a:chOff x="5681300" y="2527788"/>
            <a:chExt cx="805800" cy="805800"/>
          </a:xfrm>
        </p:grpSpPr>
        <p:sp>
          <p:nvSpPr>
            <p:cNvPr id="364" name="Google Shape;364;p44"/>
            <p:cNvSpPr/>
            <p:nvPr/>
          </p:nvSpPr>
          <p:spPr>
            <a:xfrm>
              <a:off x="5681300" y="2527788"/>
              <a:ext cx="805800" cy="80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4"/>
            <p:cNvSpPr/>
            <p:nvPr/>
          </p:nvSpPr>
          <p:spPr>
            <a:xfrm>
              <a:off x="5681300" y="2527788"/>
              <a:ext cx="805800" cy="8058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44"/>
          <p:cNvSpPr txBox="1"/>
          <p:nvPr/>
        </p:nvSpPr>
        <p:spPr>
          <a:xfrm>
            <a:off x="742525" y="2369263"/>
            <a:ext cx="618300" cy="36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2"/>
                </a:solidFill>
                <a:latin typeface="Karla"/>
                <a:ea typeface="Karla"/>
                <a:cs typeface="Karla"/>
                <a:sym typeface="Karla"/>
              </a:rPr>
              <a:t>Part 1</a:t>
            </a:r>
            <a:endParaRPr sz="1200">
              <a:solidFill>
                <a:schemeClr val="dk2"/>
              </a:solidFill>
              <a:latin typeface="Karla"/>
              <a:ea typeface="Karla"/>
              <a:cs typeface="Karla"/>
              <a:sym typeface="Karla"/>
            </a:endParaRPr>
          </a:p>
        </p:txBody>
      </p:sp>
      <p:sp>
        <p:nvSpPr>
          <p:cNvPr id="367" name="Google Shape;367;p44"/>
          <p:cNvSpPr/>
          <p:nvPr/>
        </p:nvSpPr>
        <p:spPr>
          <a:xfrm>
            <a:off x="1390975" y="2477563"/>
            <a:ext cx="152700" cy="15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4"/>
          <p:cNvSpPr txBox="1"/>
          <p:nvPr/>
        </p:nvSpPr>
        <p:spPr>
          <a:xfrm>
            <a:off x="742525" y="2727113"/>
            <a:ext cx="618300" cy="36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2"/>
                </a:solidFill>
                <a:latin typeface="Karla"/>
                <a:ea typeface="Karla"/>
                <a:cs typeface="Karla"/>
                <a:sym typeface="Karla"/>
              </a:rPr>
              <a:t>Part 2</a:t>
            </a:r>
            <a:endParaRPr sz="1200">
              <a:solidFill>
                <a:schemeClr val="dk2"/>
              </a:solidFill>
              <a:latin typeface="Karla"/>
              <a:ea typeface="Karla"/>
              <a:cs typeface="Karla"/>
              <a:sym typeface="Karla"/>
            </a:endParaRPr>
          </a:p>
        </p:txBody>
      </p:sp>
      <p:sp>
        <p:nvSpPr>
          <p:cNvPr id="369" name="Google Shape;369;p44"/>
          <p:cNvSpPr/>
          <p:nvPr/>
        </p:nvSpPr>
        <p:spPr>
          <a:xfrm>
            <a:off x="1390975" y="2835413"/>
            <a:ext cx="152700" cy="15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a:off x="2452775" y="2147025"/>
            <a:ext cx="516600" cy="5166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dk2"/>
                </a:solidFill>
                <a:latin typeface="Open Sans"/>
                <a:ea typeface="Open Sans"/>
                <a:cs typeface="Open Sans"/>
                <a:sym typeface="Open Sans"/>
              </a:rPr>
              <a:t>25%</a:t>
            </a:r>
            <a:endParaRPr sz="1200">
              <a:solidFill>
                <a:schemeClr val="dk2"/>
              </a:solidFill>
              <a:latin typeface="Open Sans"/>
              <a:ea typeface="Open Sans"/>
              <a:cs typeface="Open Sans"/>
              <a:sym typeface="Open Sans"/>
            </a:endParaRPr>
          </a:p>
        </p:txBody>
      </p:sp>
      <p:sp>
        <p:nvSpPr>
          <p:cNvPr id="371" name="Google Shape;371;p44"/>
          <p:cNvSpPr/>
          <p:nvPr/>
        </p:nvSpPr>
        <p:spPr>
          <a:xfrm>
            <a:off x="1654850" y="2823500"/>
            <a:ext cx="516600" cy="5166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dk2"/>
                </a:solidFill>
                <a:latin typeface="Open Sans"/>
                <a:ea typeface="Open Sans"/>
                <a:cs typeface="Open Sans"/>
                <a:sym typeface="Open Sans"/>
              </a:rPr>
              <a:t>75%</a:t>
            </a:r>
            <a:endParaRPr sz="1200">
              <a:solidFill>
                <a:schemeClr val="dk2"/>
              </a:solidFill>
              <a:latin typeface="Open Sans"/>
              <a:ea typeface="Open Sans"/>
              <a:cs typeface="Open Sans"/>
              <a:sym typeface="Open Sans"/>
            </a:endParaRPr>
          </a:p>
        </p:txBody>
      </p:sp>
      <p:sp>
        <p:nvSpPr>
          <p:cNvPr id="372" name="Google Shape;372;p44"/>
          <p:cNvSpPr txBox="1"/>
          <p:nvPr/>
        </p:nvSpPr>
        <p:spPr>
          <a:xfrm>
            <a:off x="6239400" y="3583625"/>
            <a:ext cx="2184600" cy="104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Karla"/>
              <a:buChar char="●"/>
            </a:pPr>
            <a:r>
              <a:rPr lang="en">
                <a:solidFill>
                  <a:schemeClr val="dk2"/>
                </a:solidFill>
                <a:latin typeface="Karla"/>
                <a:ea typeface="Karla"/>
                <a:cs typeface="Karla"/>
                <a:sym typeface="Karla"/>
              </a:rPr>
              <a:t>Earth is the planet that has life</a:t>
            </a:r>
            <a:endParaRPr>
              <a:solidFill>
                <a:schemeClr val="dk2"/>
              </a:solidFill>
              <a:latin typeface="Karla"/>
              <a:ea typeface="Karla"/>
              <a:cs typeface="Karla"/>
              <a:sym typeface="Karla"/>
            </a:endParaRPr>
          </a:p>
          <a:p>
            <a:pPr marL="457200" lvl="0" indent="-317500" algn="l" rtl="0">
              <a:spcBef>
                <a:spcPts val="0"/>
              </a:spcBef>
              <a:spcAft>
                <a:spcPts val="0"/>
              </a:spcAft>
              <a:buClr>
                <a:schemeClr val="dk2"/>
              </a:buClr>
              <a:buSzPts val="1400"/>
              <a:buFont typeface="Karla"/>
              <a:buChar char="●"/>
            </a:pPr>
            <a:r>
              <a:rPr lang="en">
                <a:solidFill>
                  <a:schemeClr val="dk2"/>
                </a:solidFill>
                <a:latin typeface="Karla"/>
                <a:ea typeface="Karla"/>
                <a:cs typeface="Karla"/>
                <a:sym typeface="Karla"/>
              </a:rPr>
              <a:t>Pluto is now a dwarf planet</a:t>
            </a:r>
            <a:endParaRPr>
              <a:solidFill>
                <a:schemeClr val="dk2"/>
              </a:solidFill>
              <a:latin typeface="Karla"/>
              <a:ea typeface="Karla"/>
              <a:cs typeface="Karla"/>
              <a:sym typeface="Karla"/>
            </a:endParaRPr>
          </a:p>
        </p:txBody>
      </p:sp>
      <p:cxnSp>
        <p:nvCxnSpPr>
          <p:cNvPr id="373" name="Google Shape;373;p44"/>
          <p:cNvCxnSpPr/>
          <p:nvPr/>
        </p:nvCxnSpPr>
        <p:spPr>
          <a:xfrm>
            <a:off x="6349897" y="3522150"/>
            <a:ext cx="2074500" cy="0"/>
          </a:xfrm>
          <a:prstGeom prst="straightConnector1">
            <a:avLst/>
          </a:prstGeom>
          <a:noFill/>
          <a:ln w="19050" cap="flat" cmpd="sng">
            <a:solidFill>
              <a:schemeClr val="lt2"/>
            </a:solidFill>
            <a:prstDash val="solid"/>
            <a:round/>
            <a:headEnd type="none" w="med" len="med"/>
            <a:tailEnd type="none" w="med" len="med"/>
          </a:ln>
        </p:spPr>
      </p:cxnSp>
      <p:sp>
        <p:nvSpPr>
          <p:cNvPr id="374" name="Google Shape;374;p44"/>
          <p:cNvSpPr/>
          <p:nvPr/>
        </p:nvSpPr>
        <p:spPr>
          <a:xfrm>
            <a:off x="3775138" y="2663625"/>
            <a:ext cx="232800" cy="232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 name="Google Shape;375;p44"/>
          <p:cNvCxnSpPr>
            <a:stCxn id="374" idx="0"/>
            <a:endCxn id="355" idx="3"/>
          </p:cNvCxnSpPr>
          <p:nvPr/>
        </p:nvCxnSpPr>
        <p:spPr>
          <a:xfrm rot="5400000" flipH="1">
            <a:off x="2988688" y="1760775"/>
            <a:ext cx="841200" cy="964500"/>
          </a:xfrm>
          <a:prstGeom prst="bentConnector2">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5"/>
          <p:cNvGrpSpPr/>
          <p:nvPr/>
        </p:nvGrpSpPr>
        <p:grpSpPr>
          <a:xfrm>
            <a:off x="713150" y="951300"/>
            <a:ext cx="7717650" cy="3240900"/>
            <a:chOff x="713150" y="951300"/>
            <a:chExt cx="7717650" cy="3240900"/>
          </a:xfrm>
        </p:grpSpPr>
        <p:sp>
          <p:nvSpPr>
            <p:cNvPr id="381" name="Google Shape;381;p45"/>
            <p:cNvSpPr/>
            <p:nvPr/>
          </p:nvSpPr>
          <p:spPr>
            <a:xfrm>
              <a:off x="1001900" y="951300"/>
              <a:ext cx="7140300" cy="3240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8142200" y="951300"/>
              <a:ext cx="288600" cy="324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713150" y="951300"/>
              <a:ext cx="288600" cy="324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5"/>
          <p:cNvSpPr txBox="1">
            <a:spLocks noGrp="1"/>
          </p:cNvSpPr>
          <p:nvPr>
            <p:ph type="title"/>
          </p:nvPr>
        </p:nvSpPr>
        <p:spPr>
          <a:xfrm>
            <a:off x="1488725" y="1396800"/>
            <a:ext cx="6166500" cy="16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7,498,300</a:t>
            </a:r>
            <a:endParaRPr/>
          </a:p>
        </p:txBody>
      </p:sp>
      <p:sp>
        <p:nvSpPr>
          <p:cNvPr id="385" name="Google Shape;385;p45"/>
          <p:cNvSpPr txBox="1">
            <a:spLocks noGrp="1"/>
          </p:cNvSpPr>
          <p:nvPr>
            <p:ph type="subTitle" idx="1"/>
          </p:nvPr>
        </p:nvSpPr>
        <p:spPr>
          <a:xfrm>
            <a:off x="1488775" y="3249600"/>
            <a:ext cx="61665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386" name="Google Shape;386;p45"/>
          <p:cNvCxnSpPr/>
          <p:nvPr/>
        </p:nvCxnSpPr>
        <p:spPr>
          <a:xfrm>
            <a:off x="3123750" y="3115550"/>
            <a:ext cx="28965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392" name="Google Shape;392;p46"/>
          <p:cNvSpPr/>
          <p:nvPr/>
        </p:nvSpPr>
        <p:spPr>
          <a:xfrm>
            <a:off x="4979837" y="1617821"/>
            <a:ext cx="1185600" cy="11136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6"/>
          <p:cNvSpPr/>
          <p:nvPr/>
        </p:nvSpPr>
        <p:spPr>
          <a:xfrm>
            <a:off x="2976563" y="1617821"/>
            <a:ext cx="1185600" cy="11136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p:nvPr/>
        </p:nvSpPr>
        <p:spPr>
          <a:xfrm>
            <a:off x="6983100" y="1617821"/>
            <a:ext cx="1185600" cy="11136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6"/>
          <p:cNvSpPr/>
          <p:nvPr/>
        </p:nvSpPr>
        <p:spPr>
          <a:xfrm>
            <a:off x="973300" y="1617821"/>
            <a:ext cx="1185600" cy="1113600"/>
          </a:xfrm>
          <a:prstGeom prst="snip2Diag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6"/>
          <p:cNvSpPr txBox="1"/>
          <p:nvPr/>
        </p:nvSpPr>
        <p:spPr>
          <a:xfrm>
            <a:off x="716850" y="3040925"/>
            <a:ext cx="16983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397" name="Google Shape;397;p46"/>
          <p:cNvSpPr txBox="1"/>
          <p:nvPr/>
        </p:nvSpPr>
        <p:spPr>
          <a:xfrm>
            <a:off x="716850" y="3479505"/>
            <a:ext cx="16983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Karla"/>
                <a:ea typeface="Karla"/>
                <a:cs typeface="Karla"/>
                <a:sym typeface="Karla"/>
              </a:rPr>
              <a:t>Despite being red, Mars is actually a cold place</a:t>
            </a:r>
            <a:endParaRPr>
              <a:solidFill>
                <a:schemeClr val="dk2"/>
              </a:solidFill>
              <a:latin typeface="Karla"/>
              <a:ea typeface="Karla"/>
              <a:cs typeface="Karla"/>
              <a:sym typeface="Karla"/>
            </a:endParaRPr>
          </a:p>
        </p:txBody>
      </p:sp>
      <p:sp>
        <p:nvSpPr>
          <p:cNvPr id="398" name="Google Shape;398;p46"/>
          <p:cNvSpPr txBox="1"/>
          <p:nvPr/>
        </p:nvSpPr>
        <p:spPr>
          <a:xfrm>
            <a:off x="2720150" y="3040925"/>
            <a:ext cx="16983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Open Sans"/>
                <a:ea typeface="Open Sans"/>
                <a:cs typeface="Open Sans"/>
                <a:sym typeface="Open Sans"/>
              </a:rPr>
              <a:t>Mercury</a:t>
            </a:r>
            <a:endParaRPr sz="2400" b="1">
              <a:solidFill>
                <a:schemeClr val="dk1"/>
              </a:solidFill>
              <a:latin typeface="Open Sans"/>
              <a:ea typeface="Open Sans"/>
              <a:cs typeface="Open Sans"/>
              <a:sym typeface="Open Sans"/>
            </a:endParaRPr>
          </a:p>
        </p:txBody>
      </p:sp>
      <p:sp>
        <p:nvSpPr>
          <p:cNvPr id="399" name="Google Shape;399;p46"/>
          <p:cNvSpPr txBox="1"/>
          <p:nvPr/>
        </p:nvSpPr>
        <p:spPr>
          <a:xfrm>
            <a:off x="2720150" y="3479505"/>
            <a:ext cx="16983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Karla"/>
                <a:ea typeface="Karla"/>
                <a:cs typeface="Karla"/>
                <a:sym typeface="Karla"/>
              </a:rPr>
              <a:t>Mercury is the closest planet to the Sun</a:t>
            </a:r>
            <a:endParaRPr>
              <a:solidFill>
                <a:schemeClr val="dk2"/>
              </a:solidFill>
              <a:latin typeface="Karla"/>
              <a:ea typeface="Karla"/>
              <a:cs typeface="Karla"/>
              <a:sym typeface="Karla"/>
            </a:endParaRPr>
          </a:p>
        </p:txBody>
      </p:sp>
      <p:sp>
        <p:nvSpPr>
          <p:cNvPr id="400" name="Google Shape;400;p46"/>
          <p:cNvSpPr txBox="1"/>
          <p:nvPr/>
        </p:nvSpPr>
        <p:spPr>
          <a:xfrm>
            <a:off x="4723450" y="3040925"/>
            <a:ext cx="16983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Open Sans"/>
                <a:ea typeface="Open Sans"/>
                <a:cs typeface="Open Sans"/>
                <a:sym typeface="Open Sans"/>
              </a:rPr>
              <a:t>Saturn</a:t>
            </a:r>
            <a:endParaRPr sz="2400" b="1">
              <a:solidFill>
                <a:schemeClr val="dk1"/>
              </a:solidFill>
              <a:latin typeface="Open Sans"/>
              <a:ea typeface="Open Sans"/>
              <a:cs typeface="Open Sans"/>
              <a:sym typeface="Open Sans"/>
            </a:endParaRPr>
          </a:p>
        </p:txBody>
      </p:sp>
      <p:sp>
        <p:nvSpPr>
          <p:cNvPr id="401" name="Google Shape;401;p46"/>
          <p:cNvSpPr txBox="1"/>
          <p:nvPr/>
        </p:nvSpPr>
        <p:spPr>
          <a:xfrm>
            <a:off x="4723450" y="3479505"/>
            <a:ext cx="16983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Karla"/>
                <a:ea typeface="Karla"/>
                <a:cs typeface="Karla"/>
                <a:sym typeface="Karla"/>
              </a:rPr>
              <a:t>Saturn is a gas giant and has several rings</a:t>
            </a:r>
            <a:endParaRPr>
              <a:solidFill>
                <a:schemeClr val="dk2"/>
              </a:solidFill>
              <a:latin typeface="Karla"/>
              <a:ea typeface="Karla"/>
              <a:cs typeface="Karla"/>
              <a:sym typeface="Karla"/>
            </a:endParaRPr>
          </a:p>
        </p:txBody>
      </p:sp>
      <p:sp>
        <p:nvSpPr>
          <p:cNvPr id="402" name="Google Shape;402;p46"/>
          <p:cNvSpPr txBox="1"/>
          <p:nvPr/>
        </p:nvSpPr>
        <p:spPr>
          <a:xfrm>
            <a:off x="6726750" y="3040925"/>
            <a:ext cx="16983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403" name="Google Shape;403;p46"/>
          <p:cNvSpPr txBox="1"/>
          <p:nvPr/>
        </p:nvSpPr>
        <p:spPr>
          <a:xfrm>
            <a:off x="6726750" y="3479505"/>
            <a:ext cx="16983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Karla"/>
                <a:ea typeface="Karla"/>
                <a:cs typeface="Karla"/>
                <a:sym typeface="Karla"/>
              </a:rPr>
              <a:t>Venus is the second planet from the Sun</a:t>
            </a:r>
            <a:endParaRPr>
              <a:solidFill>
                <a:schemeClr val="dk2"/>
              </a:solidFill>
              <a:latin typeface="Karla"/>
              <a:ea typeface="Karla"/>
              <a:cs typeface="Karla"/>
              <a:sym typeface="Karla"/>
            </a:endParaRPr>
          </a:p>
        </p:txBody>
      </p:sp>
      <p:sp>
        <p:nvSpPr>
          <p:cNvPr id="404" name="Google Shape;404;p46"/>
          <p:cNvSpPr txBox="1"/>
          <p:nvPr/>
        </p:nvSpPr>
        <p:spPr>
          <a:xfrm>
            <a:off x="6983100" y="197340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pen Sans"/>
                <a:ea typeface="Open Sans"/>
                <a:cs typeface="Open Sans"/>
                <a:sym typeface="Open Sans"/>
              </a:rPr>
              <a:t>2023</a:t>
            </a:r>
            <a:endParaRPr sz="2400" b="1">
              <a:solidFill>
                <a:schemeClr val="dk1"/>
              </a:solidFill>
              <a:latin typeface="Open Sans"/>
              <a:ea typeface="Open Sans"/>
              <a:cs typeface="Open Sans"/>
              <a:sym typeface="Open Sans"/>
            </a:endParaRPr>
          </a:p>
        </p:txBody>
      </p:sp>
      <p:sp>
        <p:nvSpPr>
          <p:cNvPr id="405" name="Google Shape;405;p46"/>
          <p:cNvSpPr txBox="1"/>
          <p:nvPr/>
        </p:nvSpPr>
        <p:spPr>
          <a:xfrm>
            <a:off x="973300" y="197340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pen Sans"/>
                <a:ea typeface="Open Sans"/>
                <a:cs typeface="Open Sans"/>
                <a:sym typeface="Open Sans"/>
              </a:rPr>
              <a:t>2015</a:t>
            </a:r>
            <a:endParaRPr sz="2400" b="1">
              <a:solidFill>
                <a:schemeClr val="dk1"/>
              </a:solidFill>
              <a:latin typeface="Open Sans"/>
              <a:ea typeface="Open Sans"/>
              <a:cs typeface="Open Sans"/>
              <a:sym typeface="Open Sans"/>
            </a:endParaRPr>
          </a:p>
        </p:txBody>
      </p:sp>
      <p:sp>
        <p:nvSpPr>
          <p:cNvPr id="406" name="Google Shape;406;p46"/>
          <p:cNvSpPr txBox="1"/>
          <p:nvPr/>
        </p:nvSpPr>
        <p:spPr>
          <a:xfrm>
            <a:off x="2976525" y="197340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pen Sans"/>
                <a:ea typeface="Open Sans"/>
                <a:cs typeface="Open Sans"/>
                <a:sym typeface="Open Sans"/>
              </a:rPr>
              <a:t>2017</a:t>
            </a:r>
            <a:endParaRPr sz="2400" b="1">
              <a:solidFill>
                <a:schemeClr val="dk1"/>
              </a:solidFill>
              <a:latin typeface="Open Sans"/>
              <a:ea typeface="Open Sans"/>
              <a:cs typeface="Open Sans"/>
              <a:sym typeface="Open Sans"/>
            </a:endParaRPr>
          </a:p>
        </p:txBody>
      </p:sp>
      <p:sp>
        <p:nvSpPr>
          <p:cNvPr id="407" name="Google Shape;407;p46"/>
          <p:cNvSpPr txBox="1"/>
          <p:nvPr/>
        </p:nvSpPr>
        <p:spPr>
          <a:xfrm>
            <a:off x="4979800" y="197340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pen Sans"/>
                <a:ea typeface="Open Sans"/>
                <a:cs typeface="Open Sans"/>
                <a:sym typeface="Open Sans"/>
              </a:rPr>
              <a:t>2020</a:t>
            </a:r>
            <a:endParaRPr sz="2400" b="1">
              <a:solidFill>
                <a:schemeClr val="dk1"/>
              </a:solidFill>
              <a:latin typeface="Open Sans"/>
              <a:ea typeface="Open Sans"/>
              <a:cs typeface="Open Sans"/>
              <a:sym typeface="Open Sans"/>
            </a:endParaRPr>
          </a:p>
        </p:txBody>
      </p:sp>
      <p:cxnSp>
        <p:nvCxnSpPr>
          <p:cNvPr id="408" name="Google Shape;408;p46"/>
          <p:cNvCxnSpPr>
            <a:stCxn id="405" idx="3"/>
            <a:endCxn id="406" idx="1"/>
          </p:cNvCxnSpPr>
          <p:nvPr/>
        </p:nvCxnSpPr>
        <p:spPr>
          <a:xfrm>
            <a:off x="2158900" y="2174550"/>
            <a:ext cx="817500" cy="0"/>
          </a:xfrm>
          <a:prstGeom prst="straightConnector1">
            <a:avLst/>
          </a:prstGeom>
          <a:noFill/>
          <a:ln w="19050" cap="flat" cmpd="sng">
            <a:solidFill>
              <a:schemeClr val="lt2"/>
            </a:solidFill>
            <a:prstDash val="solid"/>
            <a:round/>
            <a:headEnd type="none" w="med" len="med"/>
            <a:tailEnd type="none" w="med" len="med"/>
          </a:ln>
        </p:spPr>
      </p:cxnSp>
      <p:cxnSp>
        <p:nvCxnSpPr>
          <p:cNvPr id="409" name="Google Shape;409;p46"/>
          <p:cNvCxnSpPr>
            <a:stCxn id="406" idx="3"/>
            <a:endCxn id="407" idx="1"/>
          </p:cNvCxnSpPr>
          <p:nvPr/>
        </p:nvCxnSpPr>
        <p:spPr>
          <a:xfrm>
            <a:off x="4162125" y="2174550"/>
            <a:ext cx="817800" cy="0"/>
          </a:xfrm>
          <a:prstGeom prst="straightConnector1">
            <a:avLst/>
          </a:prstGeom>
          <a:noFill/>
          <a:ln w="19050" cap="flat" cmpd="sng">
            <a:solidFill>
              <a:schemeClr val="lt2"/>
            </a:solidFill>
            <a:prstDash val="solid"/>
            <a:round/>
            <a:headEnd type="none" w="med" len="med"/>
            <a:tailEnd type="none" w="med" len="med"/>
          </a:ln>
        </p:spPr>
      </p:cxnSp>
      <p:cxnSp>
        <p:nvCxnSpPr>
          <p:cNvPr id="410" name="Google Shape;410;p46"/>
          <p:cNvCxnSpPr>
            <a:stCxn id="407" idx="3"/>
            <a:endCxn id="404" idx="1"/>
          </p:cNvCxnSpPr>
          <p:nvPr/>
        </p:nvCxnSpPr>
        <p:spPr>
          <a:xfrm>
            <a:off x="6165400" y="2174550"/>
            <a:ext cx="817800" cy="0"/>
          </a:xfrm>
          <a:prstGeom prst="straightConnector1">
            <a:avLst/>
          </a:prstGeom>
          <a:noFill/>
          <a:ln w="19050" cap="flat" cmpd="sng">
            <a:solidFill>
              <a:schemeClr val="lt2"/>
            </a:solidFill>
            <a:prstDash val="solid"/>
            <a:round/>
            <a:headEnd type="none" w="med" len="med"/>
            <a:tailEnd type="none" w="med" len="med"/>
          </a:ln>
        </p:spPr>
      </p:cxnSp>
      <p:grpSp>
        <p:nvGrpSpPr>
          <p:cNvPr id="411" name="Google Shape;411;p46"/>
          <p:cNvGrpSpPr/>
          <p:nvPr/>
        </p:nvGrpSpPr>
        <p:grpSpPr>
          <a:xfrm>
            <a:off x="2366562" y="1973379"/>
            <a:ext cx="402310" cy="402310"/>
            <a:chOff x="2327363" y="1934188"/>
            <a:chExt cx="480600" cy="480600"/>
          </a:xfrm>
        </p:grpSpPr>
        <p:sp>
          <p:nvSpPr>
            <p:cNvPr id="412" name="Google Shape;412;p46"/>
            <p:cNvSpPr/>
            <p:nvPr/>
          </p:nvSpPr>
          <p:spPr>
            <a:xfrm>
              <a:off x="2327363" y="1934188"/>
              <a:ext cx="480600" cy="4806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6"/>
            <p:cNvSpPr/>
            <p:nvPr/>
          </p:nvSpPr>
          <p:spPr>
            <a:xfrm>
              <a:off x="2507725" y="2084422"/>
              <a:ext cx="120000" cy="180401"/>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46"/>
          <p:cNvGrpSpPr/>
          <p:nvPr/>
        </p:nvGrpSpPr>
        <p:grpSpPr>
          <a:xfrm>
            <a:off x="4369850" y="1973379"/>
            <a:ext cx="402310" cy="402310"/>
            <a:chOff x="2327363" y="1934188"/>
            <a:chExt cx="480600" cy="480600"/>
          </a:xfrm>
        </p:grpSpPr>
        <p:sp>
          <p:nvSpPr>
            <p:cNvPr id="415" name="Google Shape;415;p46"/>
            <p:cNvSpPr/>
            <p:nvPr/>
          </p:nvSpPr>
          <p:spPr>
            <a:xfrm>
              <a:off x="2327363" y="1934188"/>
              <a:ext cx="480600" cy="4806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a:off x="2507725" y="2084422"/>
              <a:ext cx="120000" cy="180401"/>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46"/>
          <p:cNvGrpSpPr/>
          <p:nvPr/>
        </p:nvGrpSpPr>
        <p:grpSpPr>
          <a:xfrm>
            <a:off x="6373100" y="1973379"/>
            <a:ext cx="402310" cy="402310"/>
            <a:chOff x="2327363" y="1934188"/>
            <a:chExt cx="480600" cy="480600"/>
          </a:xfrm>
        </p:grpSpPr>
        <p:sp>
          <p:nvSpPr>
            <p:cNvPr id="418" name="Google Shape;418;p46"/>
            <p:cNvSpPr/>
            <p:nvPr/>
          </p:nvSpPr>
          <p:spPr>
            <a:xfrm>
              <a:off x="2327363" y="1934188"/>
              <a:ext cx="480600" cy="4806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6"/>
            <p:cNvSpPr/>
            <p:nvPr/>
          </p:nvSpPr>
          <p:spPr>
            <a:xfrm>
              <a:off x="2507725" y="2084422"/>
              <a:ext cx="120000" cy="180401"/>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3"/>
        <p:cNvGrpSpPr/>
        <p:nvPr/>
      </p:nvGrpSpPr>
      <p:grpSpPr>
        <a:xfrm>
          <a:off x="0" y="0"/>
          <a:ext cx="0" cy="0"/>
          <a:chOff x="0" y="0"/>
          <a:chExt cx="0" cy="0"/>
        </a:xfrm>
      </p:grpSpPr>
      <p:grpSp>
        <p:nvGrpSpPr>
          <p:cNvPr id="424" name="Google Shape;424;p47"/>
          <p:cNvGrpSpPr/>
          <p:nvPr/>
        </p:nvGrpSpPr>
        <p:grpSpPr>
          <a:xfrm>
            <a:off x="0" y="275150"/>
            <a:ext cx="4346200" cy="1478700"/>
            <a:chOff x="0" y="275150"/>
            <a:chExt cx="4346200" cy="1478700"/>
          </a:xfrm>
        </p:grpSpPr>
        <p:sp>
          <p:nvSpPr>
            <p:cNvPr id="425" name="Google Shape;425;p47"/>
            <p:cNvSpPr/>
            <p:nvPr/>
          </p:nvSpPr>
          <p:spPr>
            <a:xfrm>
              <a:off x="317500" y="275150"/>
              <a:ext cx="4028700" cy="147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a:off x="0" y="275150"/>
              <a:ext cx="317400" cy="147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47"/>
          <p:cNvSpPr txBox="1">
            <a:spLocks noGrp="1"/>
          </p:cNvSpPr>
          <p:nvPr>
            <p:ph type="title"/>
          </p:nvPr>
        </p:nvSpPr>
        <p:spPr>
          <a:xfrm>
            <a:off x="744550" y="552750"/>
            <a:ext cx="3174600" cy="9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cxnSp>
        <p:nvCxnSpPr>
          <p:cNvPr id="428" name="Google Shape;428;p47"/>
          <p:cNvCxnSpPr/>
          <p:nvPr/>
        </p:nvCxnSpPr>
        <p:spPr>
          <a:xfrm>
            <a:off x="501000" y="4782175"/>
            <a:ext cx="8142000" cy="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txBox="1">
            <a:spLocks noGrp="1"/>
          </p:cNvSpPr>
          <p:nvPr>
            <p:ph type="title" idx="4"/>
          </p:nvPr>
        </p:nvSpPr>
        <p:spPr>
          <a:xfrm>
            <a:off x="1284300" y="3556582"/>
            <a:ext cx="304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434" name="Google Shape;434;p48"/>
          <p:cNvSpPr/>
          <p:nvPr/>
        </p:nvSpPr>
        <p:spPr>
          <a:xfrm>
            <a:off x="4331700" y="745175"/>
            <a:ext cx="3528000" cy="84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8"/>
          <p:cNvSpPr/>
          <p:nvPr/>
        </p:nvSpPr>
        <p:spPr>
          <a:xfrm>
            <a:off x="4331700" y="2150865"/>
            <a:ext cx="3528000" cy="84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p:nvPr/>
        </p:nvSpPr>
        <p:spPr>
          <a:xfrm>
            <a:off x="4331700" y="3556577"/>
            <a:ext cx="3528000" cy="84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txBox="1">
            <a:spLocks noGrp="1"/>
          </p:cNvSpPr>
          <p:nvPr>
            <p:ph type="title"/>
          </p:nvPr>
        </p:nvSpPr>
        <p:spPr>
          <a:xfrm>
            <a:off x="1284300" y="745125"/>
            <a:ext cx="304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438" name="Google Shape;438;p48"/>
          <p:cNvSpPr txBox="1">
            <a:spLocks noGrp="1"/>
          </p:cNvSpPr>
          <p:nvPr>
            <p:ph type="title" idx="2"/>
          </p:nvPr>
        </p:nvSpPr>
        <p:spPr>
          <a:xfrm>
            <a:off x="1284300" y="2150867"/>
            <a:ext cx="304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439" name="Google Shape;439;p48"/>
          <p:cNvSpPr txBox="1">
            <a:spLocks noGrp="1"/>
          </p:cNvSpPr>
          <p:nvPr>
            <p:ph type="subTitle" idx="5"/>
          </p:nvPr>
        </p:nvSpPr>
        <p:spPr>
          <a:xfrm>
            <a:off x="4572000" y="3593477"/>
            <a:ext cx="3047400" cy="7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Exact duration of Jupiter’s rotation period</a:t>
            </a:r>
            <a:endParaRPr/>
          </a:p>
        </p:txBody>
      </p:sp>
      <p:sp>
        <p:nvSpPr>
          <p:cNvPr id="440" name="Google Shape;440;p48"/>
          <p:cNvSpPr txBox="1">
            <a:spLocks noGrp="1"/>
          </p:cNvSpPr>
          <p:nvPr>
            <p:ph type="subTitle" idx="1"/>
          </p:nvPr>
        </p:nvSpPr>
        <p:spPr>
          <a:xfrm>
            <a:off x="4572000" y="782075"/>
            <a:ext cx="3047400" cy="7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Distance between Earth</a:t>
            </a:r>
            <a:endParaRPr>
              <a:solidFill>
                <a:schemeClr val="dk2"/>
              </a:solidFill>
            </a:endParaRPr>
          </a:p>
          <a:p>
            <a:pPr marL="0" lvl="0" indent="0" algn="l" rtl="0">
              <a:spcBef>
                <a:spcPts val="0"/>
              </a:spcBef>
              <a:spcAft>
                <a:spcPts val="0"/>
              </a:spcAft>
              <a:buNone/>
            </a:pPr>
            <a:r>
              <a:rPr lang="en">
                <a:solidFill>
                  <a:schemeClr val="dk2"/>
                </a:solidFill>
              </a:rPr>
              <a:t>and the Moon</a:t>
            </a:r>
            <a:endParaRPr>
              <a:solidFill>
                <a:schemeClr val="dk2"/>
              </a:solidFill>
            </a:endParaRPr>
          </a:p>
        </p:txBody>
      </p:sp>
      <p:sp>
        <p:nvSpPr>
          <p:cNvPr id="441" name="Google Shape;441;p48"/>
          <p:cNvSpPr txBox="1">
            <a:spLocks noGrp="1"/>
          </p:cNvSpPr>
          <p:nvPr>
            <p:ph type="subTitle" idx="3"/>
          </p:nvPr>
        </p:nvSpPr>
        <p:spPr>
          <a:xfrm>
            <a:off x="4572000" y="2187765"/>
            <a:ext cx="3047400" cy="7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The Sun’s mass compared to Earth’s</a:t>
            </a:r>
            <a:endParaRPr>
              <a:solidFill>
                <a:schemeClr val="dk2"/>
              </a:solidFill>
            </a:endParaRPr>
          </a:p>
        </p:txBody>
      </p:sp>
      <p:cxnSp>
        <p:nvCxnSpPr>
          <p:cNvPr id="442" name="Google Shape;442;p48"/>
          <p:cNvCxnSpPr/>
          <p:nvPr/>
        </p:nvCxnSpPr>
        <p:spPr>
          <a:xfrm>
            <a:off x="-7050" y="1166063"/>
            <a:ext cx="1418100" cy="0"/>
          </a:xfrm>
          <a:prstGeom prst="straightConnector1">
            <a:avLst/>
          </a:prstGeom>
          <a:noFill/>
          <a:ln w="19050" cap="flat" cmpd="sng">
            <a:solidFill>
              <a:schemeClr val="accent3"/>
            </a:solidFill>
            <a:prstDash val="solid"/>
            <a:round/>
            <a:headEnd type="none" w="med" len="med"/>
            <a:tailEnd type="none" w="med" len="med"/>
          </a:ln>
        </p:spPr>
      </p:cxnSp>
      <p:cxnSp>
        <p:nvCxnSpPr>
          <p:cNvPr id="443" name="Google Shape;443;p48"/>
          <p:cNvCxnSpPr/>
          <p:nvPr/>
        </p:nvCxnSpPr>
        <p:spPr>
          <a:xfrm>
            <a:off x="7739950" y="1166063"/>
            <a:ext cx="1418100" cy="0"/>
          </a:xfrm>
          <a:prstGeom prst="straightConnector1">
            <a:avLst/>
          </a:prstGeom>
          <a:noFill/>
          <a:ln w="19050" cap="flat" cmpd="sng">
            <a:solidFill>
              <a:schemeClr val="accent3"/>
            </a:solidFill>
            <a:prstDash val="solid"/>
            <a:round/>
            <a:headEnd type="none" w="med" len="med"/>
            <a:tailEnd type="none" w="med" len="med"/>
          </a:ln>
        </p:spPr>
      </p:cxnSp>
      <p:cxnSp>
        <p:nvCxnSpPr>
          <p:cNvPr id="444" name="Google Shape;444;p48"/>
          <p:cNvCxnSpPr/>
          <p:nvPr/>
        </p:nvCxnSpPr>
        <p:spPr>
          <a:xfrm>
            <a:off x="-7050" y="2571765"/>
            <a:ext cx="1418100" cy="0"/>
          </a:xfrm>
          <a:prstGeom prst="straightConnector1">
            <a:avLst/>
          </a:prstGeom>
          <a:noFill/>
          <a:ln w="19050" cap="flat" cmpd="sng">
            <a:solidFill>
              <a:schemeClr val="accent3"/>
            </a:solidFill>
            <a:prstDash val="solid"/>
            <a:round/>
            <a:headEnd type="none" w="med" len="med"/>
            <a:tailEnd type="none" w="med" len="med"/>
          </a:ln>
        </p:spPr>
      </p:cxnSp>
      <p:cxnSp>
        <p:nvCxnSpPr>
          <p:cNvPr id="445" name="Google Shape;445;p48"/>
          <p:cNvCxnSpPr/>
          <p:nvPr/>
        </p:nvCxnSpPr>
        <p:spPr>
          <a:xfrm>
            <a:off x="7739950" y="2571765"/>
            <a:ext cx="1418100" cy="0"/>
          </a:xfrm>
          <a:prstGeom prst="straightConnector1">
            <a:avLst/>
          </a:prstGeom>
          <a:noFill/>
          <a:ln w="19050" cap="flat" cmpd="sng">
            <a:solidFill>
              <a:schemeClr val="accent3"/>
            </a:solidFill>
            <a:prstDash val="solid"/>
            <a:round/>
            <a:headEnd type="none" w="med" len="med"/>
            <a:tailEnd type="none" w="med" len="med"/>
          </a:ln>
        </p:spPr>
      </p:cxnSp>
      <p:cxnSp>
        <p:nvCxnSpPr>
          <p:cNvPr id="446" name="Google Shape;446;p48"/>
          <p:cNvCxnSpPr/>
          <p:nvPr/>
        </p:nvCxnSpPr>
        <p:spPr>
          <a:xfrm>
            <a:off x="-7050" y="3977477"/>
            <a:ext cx="1418100" cy="0"/>
          </a:xfrm>
          <a:prstGeom prst="straightConnector1">
            <a:avLst/>
          </a:prstGeom>
          <a:noFill/>
          <a:ln w="19050" cap="flat" cmpd="sng">
            <a:solidFill>
              <a:schemeClr val="accent3"/>
            </a:solidFill>
            <a:prstDash val="solid"/>
            <a:round/>
            <a:headEnd type="none" w="med" len="med"/>
            <a:tailEnd type="none" w="med" len="med"/>
          </a:ln>
        </p:spPr>
      </p:cxnSp>
      <p:cxnSp>
        <p:nvCxnSpPr>
          <p:cNvPr id="447" name="Google Shape;447;p48"/>
          <p:cNvCxnSpPr/>
          <p:nvPr/>
        </p:nvCxnSpPr>
        <p:spPr>
          <a:xfrm>
            <a:off x="7739950" y="3977477"/>
            <a:ext cx="1418100" cy="0"/>
          </a:xfrm>
          <a:prstGeom prst="straightConnector1">
            <a:avLst/>
          </a:prstGeom>
          <a:noFill/>
          <a:ln w="19050" cap="flat" cmpd="sng">
            <a:solidFill>
              <a:schemeClr val="accent3"/>
            </a:solidFill>
            <a:prstDash val="solid"/>
            <a:round/>
            <a:headEnd type="none" w="med" len="med"/>
            <a:tailEnd type="none" w="med" len="med"/>
          </a:ln>
        </p:spPr>
      </p:cxnSp>
      <p:sp>
        <p:nvSpPr>
          <p:cNvPr id="448" name="Google Shape;448;p48"/>
          <p:cNvSpPr/>
          <p:nvPr/>
        </p:nvSpPr>
        <p:spPr>
          <a:xfrm>
            <a:off x="4331700" y="745175"/>
            <a:ext cx="56700" cy="84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8"/>
          <p:cNvSpPr/>
          <p:nvPr/>
        </p:nvSpPr>
        <p:spPr>
          <a:xfrm>
            <a:off x="4331700" y="2150865"/>
            <a:ext cx="56700" cy="84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p:nvPr/>
        </p:nvSpPr>
        <p:spPr>
          <a:xfrm>
            <a:off x="4331700" y="3556577"/>
            <a:ext cx="56700" cy="84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9"/>
          <p:cNvSpPr txBox="1">
            <a:spLocks noGrp="1"/>
          </p:cNvSpPr>
          <p:nvPr>
            <p:ph type="title"/>
          </p:nvPr>
        </p:nvSpPr>
        <p:spPr>
          <a:xfrm>
            <a:off x="2570049" y="445025"/>
            <a:ext cx="3342600"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a:t>
            </a:r>
            <a:endParaRPr/>
          </a:p>
          <a:p>
            <a:pPr marL="0" lvl="0" indent="0" algn="l" rtl="0">
              <a:spcBef>
                <a:spcPts val="0"/>
              </a:spcBef>
              <a:spcAft>
                <a:spcPts val="0"/>
              </a:spcAft>
              <a:buNone/>
            </a:pPr>
            <a:r>
              <a:rPr lang="en"/>
              <a:t>our partners</a:t>
            </a:r>
            <a:endParaRPr/>
          </a:p>
        </p:txBody>
      </p:sp>
      <p:sp>
        <p:nvSpPr>
          <p:cNvPr id="456" name="Google Shape;456;p49"/>
          <p:cNvSpPr txBox="1">
            <a:spLocks noGrp="1"/>
          </p:cNvSpPr>
          <p:nvPr>
            <p:ph type="title" idx="2"/>
          </p:nvPr>
        </p:nvSpPr>
        <p:spPr>
          <a:xfrm>
            <a:off x="3459038" y="2283937"/>
            <a:ext cx="1978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Partner 1</a:t>
            </a:r>
            <a:endParaRPr/>
          </a:p>
        </p:txBody>
      </p:sp>
      <p:sp>
        <p:nvSpPr>
          <p:cNvPr id="457" name="Google Shape;457;p49"/>
          <p:cNvSpPr txBox="1">
            <a:spLocks noGrp="1"/>
          </p:cNvSpPr>
          <p:nvPr>
            <p:ph type="subTitle" idx="1"/>
          </p:nvPr>
        </p:nvSpPr>
        <p:spPr>
          <a:xfrm>
            <a:off x="3459038" y="2696175"/>
            <a:ext cx="1978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58" name="Google Shape;458;p49"/>
          <p:cNvSpPr txBox="1">
            <a:spLocks noGrp="1"/>
          </p:cNvSpPr>
          <p:nvPr>
            <p:ph type="title" idx="3"/>
          </p:nvPr>
        </p:nvSpPr>
        <p:spPr>
          <a:xfrm>
            <a:off x="6452700" y="2283937"/>
            <a:ext cx="1978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Partner 3</a:t>
            </a:r>
            <a:endParaRPr/>
          </a:p>
        </p:txBody>
      </p:sp>
      <p:sp>
        <p:nvSpPr>
          <p:cNvPr id="459" name="Google Shape;459;p49"/>
          <p:cNvSpPr txBox="1">
            <a:spLocks noGrp="1"/>
          </p:cNvSpPr>
          <p:nvPr>
            <p:ph type="subTitle" idx="4"/>
          </p:nvPr>
        </p:nvSpPr>
        <p:spPr>
          <a:xfrm>
            <a:off x="6452700" y="2696175"/>
            <a:ext cx="1978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460" name="Google Shape;460;p49"/>
          <p:cNvSpPr txBox="1">
            <a:spLocks noGrp="1"/>
          </p:cNvSpPr>
          <p:nvPr>
            <p:ph type="title" idx="5"/>
          </p:nvPr>
        </p:nvSpPr>
        <p:spPr>
          <a:xfrm>
            <a:off x="3459038" y="3576262"/>
            <a:ext cx="1978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Partner 2</a:t>
            </a:r>
            <a:endParaRPr/>
          </a:p>
        </p:txBody>
      </p:sp>
      <p:sp>
        <p:nvSpPr>
          <p:cNvPr id="461" name="Google Shape;461;p49"/>
          <p:cNvSpPr txBox="1">
            <a:spLocks noGrp="1"/>
          </p:cNvSpPr>
          <p:nvPr>
            <p:ph type="subTitle" idx="6"/>
          </p:nvPr>
        </p:nvSpPr>
        <p:spPr>
          <a:xfrm>
            <a:off x="3459038" y="3988500"/>
            <a:ext cx="1978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462" name="Google Shape;462;p49"/>
          <p:cNvSpPr txBox="1">
            <a:spLocks noGrp="1"/>
          </p:cNvSpPr>
          <p:nvPr>
            <p:ph type="title" idx="7"/>
          </p:nvPr>
        </p:nvSpPr>
        <p:spPr>
          <a:xfrm>
            <a:off x="6452700" y="3576262"/>
            <a:ext cx="1978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Partner 4</a:t>
            </a:r>
            <a:endParaRPr/>
          </a:p>
        </p:txBody>
      </p:sp>
      <p:sp>
        <p:nvSpPr>
          <p:cNvPr id="463" name="Google Shape;463;p49"/>
          <p:cNvSpPr txBox="1">
            <a:spLocks noGrp="1"/>
          </p:cNvSpPr>
          <p:nvPr>
            <p:ph type="subTitle" idx="8"/>
          </p:nvPr>
        </p:nvSpPr>
        <p:spPr>
          <a:xfrm>
            <a:off x="6452700" y="3988500"/>
            <a:ext cx="1978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a:t>
            </a:r>
            <a:endParaRPr/>
          </a:p>
        </p:txBody>
      </p:sp>
      <p:sp>
        <p:nvSpPr>
          <p:cNvPr id="464" name="Google Shape;464;p49"/>
          <p:cNvSpPr/>
          <p:nvPr/>
        </p:nvSpPr>
        <p:spPr>
          <a:xfrm>
            <a:off x="2570038" y="2409322"/>
            <a:ext cx="750300" cy="750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a:off x="2570038" y="3707547"/>
            <a:ext cx="750300" cy="750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a:off x="5563700" y="2409322"/>
            <a:ext cx="750300" cy="750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a:off x="5563700" y="3707547"/>
            <a:ext cx="750300" cy="7503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49"/>
          <p:cNvGrpSpPr/>
          <p:nvPr/>
        </p:nvGrpSpPr>
        <p:grpSpPr>
          <a:xfrm>
            <a:off x="2798411" y="3930688"/>
            <a:ext cx="293394" cy="304037"/>
            <a:chOff x="3357325" y="2093500"/>
            <a:chExt cx="311525" cy="322825"/>
          </a:xfrm>
        </p:grpSpPr>
        <p:sp>
          <p:nvSpPr>
            <p:cNvPr id="469" name="Google Shape;469;p4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 name="Google Shape;470;p4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 name="Google Shape;471;p4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 name="Google Shape;472;p49"/>
          <p:cNvGrpSpPr/>
          <p:nvPr/>
        </p:nvGrpSpPr>
        <p:grpSpPr>
          <a:xfrm>
            <a:off x="2775561" y="2614839"/>
            <a:ext cx="339253" cy="339253"/>
            <a:chOff x="1492675" y="2027925"/>
            <a:chExt cx="481825" cy="481825"/>
          </a:xfrm>
        </p:grpSpPr>
        <p:sp>
          <p:nvSpPr>
            <p:cNvPr id="473" name="Google Shape;473;p4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 name="Google Shape;474;p4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 name="Google Shape;475;p4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 name="Google Shape;476;p4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 name="Google Shape;477;p4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 name="Google Shape;478;p49"/>
          <p:cNvGrpSpPr/>
          <p:nvPr/>
        </p:nvGrpSpPr>
        <p:grpSpPr>
          <a:xfrm>
            <a:off x="5782896" y="2614845"/>
            <a:ext cx="311899" cy="339253"/>
            <a:chOff x="2104275" y="3806450"/>
            <a:chExt cx="442975" cy="481825"/>
          </a:xfrm>
        </p:grpSpPr>
        <p:sp>
          <p:nvSpPr>
            <p:cNvPr id="479" name="Google Shape;479;p4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 name="Google Shape;480;p4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 name="Google Shape;481;p49"/>
          <p:cNvGrpSpPr/>
          <p:nvPr/>
        </p:nvGrpSpPr>
        <p:grpSpPr>
          <a:xfrm>
            <a:off x="5792138" y="3913070"/>
            <a:ext cx="293416" cy="339253"/>
            <a:chOff x="2710875" y="3806450"/>
            <a:chExt cx="416725" cy="481825"/>
          </a:xfrm>
        </p:grpSpPr>
        <p:sp>
          <p:nvSpPr>
            <p:cNvPr id="482" name="Google Shape;482;p4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 name="Google Shape;483;p4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484" name="Google Shape;484;p49"/>
          <p:cNvCxnSpPr/>
          <p:nvPr/>
        </p:nvCxnSpPr>
        <p:spPr>
          <a:xfrm>
            <a:off x="2644063" y="1934675"/>
            <a:ext cx="6499800" cy="0"/>
          </a:xfrm>
          <a:prstGeom prst="straightConnector1">
            <a:avLst/>
          </a:prstGeom>
          <a:noFill/>
          <a:ln w="19050" cap="flat" cmpd="sng">
            <a:solidFill>
              <a:schemeClr val="accent3"/>
            </a:solidFill>
            <a:prstDash val="solid"/>
            <a:round/>
            <a:headEnd type="none" w="med" len="med"/>
            <a:tailEnd type="none" w="med" len="med"/>
          </a:ln>
        </p:spPr>
      </p:cxnSp>
      <p:pic>
        <p:nvPicPr>
          <p:cNvPr id="485" name="Google Shape;485;p49"/>
          <p:cNvPicPr preferRelativeResize="0"/>
          <p:nvPr/>
        </p:nvPicPr>
        <p:blipFill>
          <a:blip r:embed="rId3">
            <a:alphaModFix/>
          </a:blip>
          <a:stretch>
            <a:fillRect/>
          </a:stretch>
        </p:blipFill>
        <p:spPr>
          <a:xfrm>
            <a:off x="518234" y="684400"/>
            <a:ext cx="1370316" cy="37958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0"/>
          <p:cNvSpPr/>
          <p:nvPr/>
        </p:nvSpPr>
        <p:spPr>
          <a:xfrm>
            <a:off x="949688" y="539400"/>
            <a:ext cx="5122200" cy="3240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0"/>
          <p:cNvSpPr txBox="1">
            <a:spLocks noGrp="1"/>
          </p:cNvSpPr>
          <p:nvPr>
            <p:ph type="title"/>
          </p:nvPr>
        </p:nvSpPr>
        <p:spPr>
          <a:xfrm>
            <a:off x="1297638" y="2882650"/>
            <a:ext cx="43983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492" name="Google Shape;492;p50"/>
          <p:cNvSpPr txBox="1">
            <a:spLocks noGrp="1"/>
          </p:cNvSpPr>
          <p:nvPr>
            <p:ph type="subTitle" idx="1"/>
          </p:nvPr>
        </p:nvSpPr>
        <p:spPr>
          <a:xfrm>
            <a:off x="1297625" y="905150"/>
            <a:ext cx="4398300" cy="166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cxnSp>
        <p:nvCxnSpPr>
          <p:cNvPr id="493" name="Google Shape;493;p50"/>
          <p:cNvCxnSpPr/>
          <p:nvPr/>
        </p:nvCxnSpPr>
        <p:spPr>
          <a:xfrm>
            <a:off x="1559488" y="2725050"/>
            <a:ext cx="3870600" cy="0"/>
          </a:xfrm>
          <a:prstGeom prst="straightConnector1">
            <a:avLst/>
          </a:prstGeom>
          <a:noFill/>
          <a:ln w="19050" cap="flat" cmpd="sng">
            <a:solidFill>
              <a:schemeClr val="accent3"/>
            </a:solidFill>
            <a:prstDash val="solid"/>
            <a:round/>
            <a:headEnd type="none" w="med" len="med"/>
            <a:tailEnd type="none" w="med" len="med"/>
          </a:ln>
        </p:spPr>
      </p:cxnSp>
      <p:pic>
        <p:nvPicPr>
          <p:cNvPr id="494" name="Google Shape;494;p50"/>
          <p:cNvPicPr preferRelativeResize="0"/>
          <p:nvPr/>
        </p:nvPicPr>
        <p:blipFill>
          <a:blip r:embed="rId3">
            <a:alphaModFix/>
          </a:blip>
          <a:stretch>
            <a:fillRect/>
          </a:stretch>
        </p:blipFill>
        <p:spPr>
          <a:xfrm>
            <a:off x="5112438" y="886752"/>
            <a:ext cx="3081874" cy="4256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1"/>
          <p:cNvSpPr/>
          <p:nvPr/>
        </p:nvSpPr>
        <p:spPr>
          <a:xfrm>
            <a:off x="959650" y="3951100"/>
            <a:ext cx="7224900" cy="653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results</a:t>
            </a:r>
            <a:endParaRPr/>
          </a:p>
        </p:txBody>
      </p:sp>
      <p:pic>
        <p:nvPicPr>
          <p:cNvPr id="501" name="Google Shape;501;p51" title="Gráfico">
            <a:hlinkClick r:id="rId3"/>
          </p:cNvPr>
          <p:cNvPicPr preferRelativeResize="0"/>
          <p:nvPr/>
        </p:nvPicPr>
        <p:blipFill>
          <a:blip r:embed="rId4">
            <a:alphaModFix/>
          </a:blip>
          <a:stretch>
            <a:fillRect/>
          </a:stretch>
        </p:blipFill>
        <p:spPr>
          <a:xfrm>
            <a:off x="720000" y="1364125"/>
            <a:ext cx="4797450" cy="2293325"/>
          </a:xfrm>
          <a:prstGeom prst="rect">
            <a:avLst/>
          </a:prstGeom>
          <a:noFill/>
          <a:ln>
            <a:noFill/>
          </a:ln>
        </p:spPr>
      </p:pic>
      <p:sp>
        <p:nvSpPr>
          <p:cNvPr id="502" name="Google Shape;502;p51"/>
          <p:cNvSpPr txBox="1"/>
          <p:nvPr/>
        </p:nvSpPr>
        <p:spPr>
          <a:xfrm>
            <a:off x="6183801" y="1298629"/>
            <a:ext cx="22398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Open Sans"/>
                <a:ea typeface="Open Sans"/>
                <a:cs typeface="Open Sans"/>
                <a:sym typeface="Open Sans"/>
              </a:rPr>
              <a:t>Mercury</a:t>
            </a:r>
            <a:endParaRPr sz="2400" b="1">
              <a:solidFill>
                <a:schemeClr val="dk1"/>
              </a:solidFill>
              <a:latin typeface="Open Sans"/>
              <a:ea typeface="Open Sans"/>
              <a:cs typeface="Open Sans"/>
              <a:sym typeface="Open Sans"/>
            </a:endParaRPr>
          </a:p>
        </p:txBody>
      </p:sp>
      <p:sp>
        <p:nvSpPr>
          <p:cNvPr id="503" name="Google Shape;503;p51"/>
          <p:cNvSpPr txBox="1"/>
          <p:nvPr/>
        </p:nvSpPr>
        <p:spPr>
          <a:xfrm>
            <a:off x="6183801" y="1727907"/>
            <a:ext cx="22398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Karla"/>
                <a:ea typeface="Karla"/>
                <a:cs typeface="Karla"/>
                <a:sym typeface="Karla"/>
              </a:rPr>
              <a:t>Mercury is the closest planet to the Sun</a:t>
            </a:r>
            <a:endParaRPr>
              <a:solidFill>
                <a:schemeClr val="dk2"/>
              </a:solidFill>
              <a:latin typeface="Karla"/>
              <a:ea typeface="Karla"/>
              <a:cs typeface="Karla"/>
              <a:sym typeface="Karla"/>
            </a:endParaRPr>
          </a:p>
        </p:txBody>
      </p:sp>
      <p:sp>
        <p:nvSpPr>
          <p:cNvPr id="504" name="Google Shape;504;p51"/>
          <p:cNvSpPr txBox="1"/>
          <p:nvPr/>
        </p:nvSpPr>
        <p:spPr>
          <a:xfrm>
            <a:off x="2072250" y="4016713"/>
            <a:ext cx="4999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latin typeface="Karla"/>
                <a:ea typeface="Karla"/>
                <a:cs typeface="Karla"/>
                <a:sym typeface="Karla"/>
              </a:rPr>
              <a:t>Follow the link in the graph to modify its data and then paste the new one here. </a:t>
            </a:r>
            <a:r>
              <a:rPr lang="en" sz="1200" b="1">
                <a:solidFill>
                  <a:schemeClr val="dk2"/>
                </a:solidFill>
                <a:latin typeface="Karla"/>
                <a:ea typeface="Karla"/>
                <a:cs typeface="Karla"/>
                <a:sym typeface="Karla"/>
              </a:rPr>
              <a:t>For more info, </a:t>
            </a:r>
            <a:r>
              <a:rPr lang="en" sz="1200" b="1">
                <a:solidFill>
                  <a:schemeClr val="dk2"/>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click here</a:t>
            </a:r>
            <a:endParaRPr sz="1200">
              <a:solidFill>
                <a:schemeClr val="dk2"/>
              </a:solidFill>
              <a:latin typeface="Karla"/>
              <a:ea typeface="Karla"/>
              <a:cs typeface="Karla"/>
              <a:sym typeface="Karla"/>
            </a:endParaRPr>
          </a:p>
        </p:txBody>
      </p:sp>
      <p:sp>
        <p:nvSpPr>
          <p:cNvPr id="505" name="Google Shape;505;p51"/>
          <p:cNvSpPr txBox="1"/>
          <p:nvPr/>
        </p:nvSpPr>
        <p:spPr>
          <a:xfrm>
            <a:off x="6183801" y="2580067"/>
            <a:ext cx="22398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Open Sans"/>
                <a:ea typeface="Open Sans"/>
                <a:cs typeface="Open Sans"/>
                <a:sym typeface="Open Sans"/>
              </a:rPr>
              <a:t>Neptune</a:t>
            </a:r>
            <a:endParaRPr sz="2400" b="1">
              <a:solidFill>
                <a:schemeClr val="dk1"/>
              </a:solidFill>
              <a:latin typeface="Open Sans"/>
              <a:ea typeface="Open Sans"/>
              <a:cs typeface="Open Sans"/>
              <a:sym typeface="Open Sans"/>
            </a:endParaRPr>
          </a:p>
        </p:txBody>
      </p:sp>
      <p:sp>
        <p:nvSpPr>
          <p:cNvPr id="506" name="Google Shape;506;p51"/>
          <p:cNvSpPr txBox="1"/>
          <p:nvPr/>
        </p:nvSpPr>
        <p:spPr>
          <a:xfrm>
            <a:off x="6183801" y="3009344"/>
            <a:ext cx="22398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Karla"/>
                <a:ea typeface="Karla"/>
                <a:cs typeface="Karla"/>
                <a:sym typeface="Karla"/>
              </a:rPr>
              <a:t>Neptune is the farthest planet from the Sun</a:t>
            </a:r>
            <a:endParaRPr>
              <a:solidFill>
                <a:schemeClr val="dk2"/>
              </a:solidFill>
              <a:latin typeface="Karla"/>
              <a:ea typeface="Karla"/>
              <a:cs typeface="Karla"/>
              <a:sym typeface="Karla"/>
            </a:endParaRPr>
          </a:p>
        </p:txBody>
      </p:sp>
      <p:sp>
        <p:nvSpPr>
          <p:cNvPr id="507" name="Google Shape;507;p51"/>
          <p:cNvSpPr/>
          <p:nvPr/>
        </p:nvSpPr>
        <p:spPr>
          <a:xfrm>
            <a:off x="5870225" y="1460500"/>
            <a:ext cx="232800" cy="23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1"/>
          <p:cNvSpPr/>
          <p:nvPr/>
        </p:nvSpPr>
        <p:spPr>
          <a:xfrm>
            <a:off x="5870225" y="2747781"/>
            <a:ext cx="232800" cy="23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 name="Google Shape;509;p51"/>
          <p:cNvCxnSpPr/>
          <p:nvPr/>
        </p:nvCxnSpPr>
        <p:spPr>
          <a:xfrm>
            <a:off x="0" y="4277950"/>
            <a:ext cx="1502700" cy="0"/>
          </a:xfrm>
          <a:prstGeom prst="straightConnector1">
            <a:avLst/>
          </a:prstGeom>
          <a:noFill/>
          <a:ln w="19050" cap="flat" cmpd="sng">
            <a:solidFill>
              <a:schemeClr val="accent3"/>
            </a:solidFill>
            <a:prstDash val="solid"/>
            <a:round/>
            <a:headEnd type="none" w="med" len="med"/>
            <a:tailEnd type="none" w="med" len="med"/>
          </a:ln>
        </p:spPr>
      </p:cxnSp>
      <p:cxnSp>
        <p:nvCxnSpPr>
          <p:cNvPr id="510" name="Google Shape;510;p51"/>
          <p:cNvCxnSpPr/>
          <p:nvPr/>
        </p:nvCxnSpPr>
        <p:spPr>
          <a:xfrm>
            <a:off x="7641300" y="4277950"/>
            <a:ext cx="15027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stages</a:t>
            </a:r>
            <a:endParaRPr/>
          </a:p>
        </p:txBody>
      </p:sp>
      <p:sp>
        <p:nvSpPr>
          <p:cNvPr id="516" name="Google Shape;516;p52"/>
          <p:cNvSpPr txBox="1">
            <a:spLocks noGrp="1"/>
          </p:cNvSpPr>
          <p:nvPr>
            <p:ph type="title" idx="2"/>
          </p:nvPr>
        </p:nvSpPr>
        <p:spPr>
          <a:xfrm>
            <a:off x="1185600" y="1767525"/>
            <a:ext cx="22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Planning</a:t>
            </a:r>
            <a:endParaRPr/>
          </a:p>
        </p:txBody>
      </p:sp>
      <p:sp>
        <p:nvSpPr>
          <p:cNvPr id="517" name="Google Shape;517;p52"/>
          <p:cNvSpPr txBox="1">
            <a:spLocks noGrp="1"/>
          </p:cNvSpPr>
          <p:nvPr>
            <p:ph type="subTitle" idx="1"/>
          </p:nvPr>
        </p:nvSpPr>
        <p:spPr>
          <a:xfrm>
            <a:off x="1185600" y="2191769"/>
            <a:ext cx="2204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518" name="Google Shape;518;p52"/>
          <p:cNvSpPr txBox="1">
            <a:spLocks noGrp="1"/>
          </p:cNvSpPr>
          <p:nvPr>
            <p:ph type="title" idx="3"/>
          </p:nvPr>
        </p:nvSpPr>
        <p:spPr>
          <a:xfrm>
            <a:off x="3610904" y="1767525"/>
            <a:ext cx="22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a:t>
            </a:r>
            <a:endParaRPr/>
          </a:p>
        </p:txBody>
      </p:sp>
      <p:sp>
        <p:nvSpPr>
          <p:cNvPr id="519" name="Google Shape;519;p52"/>
          <p:cNvSpPr txBox="1">
            <a:spLocks noGrp="1"/>
          </p:cNvSpPr>
          <p:nvPr>
            <p:ph type="subTitle" idx="4"/>
          </p:nvPr>
        </p:nvSpPr>
        <p:spPr>
          <a:xfrm>
            <a:off x="3610900" y="2191769"/>
            <a:ext cx="2204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520" name="Google Shape;520;p52"/>
          <p:cNvSpPr txBox="1">
            <a:spLocks noGrp="1"/>
          </p:cNvSpPr>
          <p:nvPr>
            <p:ph type="title" idx="5"/>
          </p:nvPr>
        </p:nvSpPr>
        <p:spPr>
          <a:xfrm>
            <a:off x="1185600" y="3377300"/>
            <a:ext cx="22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Execution</a:t>
            </a:r>
            <a:endParaRPr/>
          </a:p>
        </p:txBody>
      </p:sp>
      <p:sp>
        <p:nvSpPr>
          <p:cNvPr id="521" name="Google Shape;521;p52"/>
          <p:cNvSpPr txBox="1">
            <a:spLocks noGrp="1"/>
          </p:cNvSpPr>
          <p:nvPr>
            <p:ph type="subTitle" idx="6"/>
          </p:nvPr>
        </p:nvSpPr>
        <p:spPr>
          <a:xfrm>
            <a:off x="1185600" y="3801544"/>
            <a:ext cx="2204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522" name="Google Shape;522;p52"/>
          <p:cNvSpPr txBox="1">
            <a:spLocks noGrp="1"/>
          </p:cNvSpPr>
          <p:nvPr>
            <p:ph type="title" idx="7"/>
          </p:nvPr>
        </p:nvSpPr>
        <p:spPr>
          <a:xfrm>
            <a:off x="3610904" y="3377300"/>
            <a:ext cx="22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Finalization</a:t>
            </a:r>
            <a:endParaRPr/>
          </a:p>
        </p:txBody>
      </p:sp>
      <p:sp>
        <p:nvSpPr>
          <p:cNvPr id="523" name="Google Shape;523;p52"/>
          <p:cNvSpPr txBox="1">
            <a:spLocks noGrp="1"/>
          </p:cNvSpPr>
          <p:nvPr>
            <p:ph type="subTitle" idx="8"/>
          </p:nvPr>
        </p:nvSpPr>
        <p:spPr>
          <a:xfrm>
            <a:off x="3610900" y="3801551"/>
            <a:ext cx="2204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a:t>
            </a:r>
            <a:endParaRPr/>
          </a:p>
        </p:txBody>
      </p:sp>
      <p:sp>
        <p:nvSpPr>
          <p:cNvPr id="524" name="Google Shape;524;p52"/>
          <p:cNvSpPr txBox="1">
            <a:spLocks noGrp="1"/>
          </p:cNvSpPr>
          <p:nvPr>
            <p:ph type="title" idx="9"/>
          </p:nvPr>
        </p:nvSpPr>
        <p:spPr>
          <a:xfrm>
            <a:off x="6036190" y="1767525"/>
            <a:ext cx="22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Preparation</a:t>
            </a:r>
            <a:endParaRPr/>
          </a:p>
        </p:txBody>
      </p:sp>
      <p:sp>
        <p:nvSpPr>
          <p:cNvPr id="525" name="Google Shape;525;p52"/>
          <p:cNvSpPr txBox="1">
            <a:spLocks noGrp="1"/>
          </p:cNvSpPr>
          <p:nvPr>
            <p:ph type="title" idx="14"/>
          </p:nvPr>
        </p:nvSpPr>
        <p:spPr>
          <a:xfrm>
            <a:off x="6036190" y="3377300"/>
            <a:ext cx="22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Maintenance</a:t>
            </a:r>
            <a:endParaRPr/>
          </a:p>
        </p:txBody>
      </p:sp>
      <p:sp>
        <p:nvSpPr>
          <p:cNvPr id="526" name="Google Shape;526;p52"/>
          <p:cNvSpPr txBox="1">
            <a:spLocks noGrp="1"/>
          </p:cNvSpPr>
          <p:nvPr>
            <p:ph type="subTitle" idx="13"/>
          </p:nvPr>
        </p:nvSpPr>
        <p:spPr>
          <a:xfrm>
            <a:off x="6036194" y="2191769"/>
            <a:ext cx="2204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527" name="Google Shape;527;p52"/>
          <p:cNvSpPr txBox="1">
            <a:spLocks noGrp="1"/>
          </p:cNvSpPr>
          <p:nvPr>
            <p:ph type="subTitle" idx="15"/>
          </p:nvPr>
        </p:nvSpPr>
        <p:spPr>
          <a:xfrm>
            <a:off x="6036197" y="3801551"/>
            <a:ext cx="2204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grpSp>
        <p:nvGrpSpPr>
          <p:cNvPr id="528" name="Google Shape;528;p52"/>
          <p:cNvGrpSpPr/>
          <p:nvPr/>
        </p:nvGrpSpPr>
        <p:grpSpPr>
          <a:xfrm>
            <a:off x="903400" y="1443088"/>
            <a:ext cx="408000" cy="408000"/>
            <a:chOff x="1044519" y="1274849"/>
            <a:chExt cx="408000" cy="408000"/>
          </a:xfrm>
        </p:grpSpPr>
        <p:sp>
          <p:nvSpPr>
            <p:cNvPr id="529" name="Google Shape;529;p52"/>
            <p:cNvSpPr/>
            <p:nvPr/>
          </p:nvSpPr>
          <p:spPr>
            <a:xfrm>
              <a:off x="1044519" y="1274849"/>
              <a:ext cx="408000" cy="4080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2"/>
            <p:cNvSpPr/>
            <p:nvPr/>
          </p:nvSpPr>
          <p:spPr>
            <a:xfrm>
              <a:off x="1158516" y="1419312"/>
              <a:ext cx="180006" cy="119073"/>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 name="Google Shape;531;p52"/>
          <p:cNvGrpSpPr/>
          <p:nvPr/>
        </p:nvGrpSpPr>
        <p:grpSpPr>
          <a:xfrm>
            <a:off x="903400" y="3052863"/>
            <a:ext cx="408000" cy="408000"/>
            <a:chOff x="1044519" y="1274849"/>
            <a:chExt cx="408000" cy="408000"/>
          </a:xfrm>
        </p:grpSpPr>
        <p:sp>
          <p:nvSpPr>
            <p:cNvPr id="532" name="Google Shape;532;p52"/>
            <p:cNvSpPr/>
            <p:nvPr/>
          </p:nvSpPr>
          <p:spPr>
            <a:xfrm>
              <a:off x="1044519" y="1274849"/>
              <a:ext cx="408000" cy="4080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2"/>
            <p:cNvSpPr/>
            <p:nvPr/>
          </p:nvSpPr>
          <p:spPr>
            <a:xfrm>
              <a:off x="1158516" y="1419312"/>
              <a:ext cx="180006" cy="119073"/>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 name="Google Shape;534;p52"/>
          <p:cNvGrpSpPr/>
          <p:nvPr/>
        </p:nvGrpSpPr>
        <p:grpSpPr>
          <a:xfrm>
            <a:off x="3328704" y="1443088"/>
            <a:ext cx="408000" cy="408000"/>
            <a:chOff x="1044519" y="1274849"/>
            <a:chExt cx="408000" cy="408000"/>
          </a:xfrm>
        </p:grpSpPr>
        <p:sp>
          <p:nvSpPr>
            <p:cNvPr id="535" name="Google Shape;535;p52"/>
            <p:cNvSpPr/>
            <p:nvPr/>
          </p:nvSpPr>
          <p:spPr>
            <a:xfrm>
              <a:off x="1044519" y="1274849"/>
              <a:ext cx="408000" cy="4080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2"/>
            <p:cNvSpPr/>
            <p:nvPr/>
          </p:nvSpPr>
          <p:spPr>
            <a:xfrm>
              <a:off x="1158516" y="1419312"/>
              <a:ext cx="180006" cy="119073"/>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 name="Google Shape;537;p52"/>
          <p:cNvGrpSpPr/>
          <p:nvPr/>
        </p:nvGrpSpPr>
        <p:grpSpPr>
          <a:xfrm>
            <a:off x="3328704" y="3052863"/>
            <a:ext cx="408000" cy="408000"/>
            <a:chOff x="1044519" y="1274849"/>
            <a:chExt cx="408000" cy="408000"/>
          </a:xfrm>
        </p:grpSpPr>
        <p:sp>
          <p:nvSpPr>
            <p:cNvPr id="538" name="Google Shape;538;p52"/>
            <p:cNvSpPr/>
            <p:nvPr/>
          </p:nvSpPr>
          <p:spPr>
            <a:xfrm>
              <a:off x="1044519" y="1274849"/>
              <a:ext cx="408000" cy="4080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2"/>
            <p:cNvSpPr/>
            <p:nvPr/>
          </p:nvSpPr>
          <p:spPr>
            <a:xfrm>
              <a:off x="1158516" y="1419312"/>
              <a:ext cx="180006" cy="119073"/>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 name="Google Shape;540;p52"/>
          <p:cNvGrpSpPr/>
          <p:nvPr/>
        </p:nvGrpSpPr>
        <p:grpSpPr>
          <a:xfrm>
            <a:off x="5753990" y="1443088"/>
            <a:ext cx="408000" cy="408000"/>
            <a:chOff x="1044519" y="1274849"/>
            <a:chExt cx="408000" cy="408000"/>
          </a:xfrm>
        </p:grpSpPr>
        <p:sp>
          <p:nvSpPr>
            <p:cNvPr id="541" name="Google Shape;541;p52"/>
            <p:cNvSpPr/>
            <p:nvPr/>
          </p:nvSpPr>
          <p:spPr>
            <a:xfrm>
              <a:off x="1044519" y="1274849"/>
              <a:ext cx="408000" cy="4080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a:off x="1158516" y="1419312"/>
              <a:ext cx="180006" cy="119073"/>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 name="Google Shape;543;p52"/>
          <p:cNvGrpSpPr/>
          <p:nvPr/>
        </p:nvGrpSpPr>
        <p:grpSpPr>
          <a:xfrm>
            <a:off x="5753990" y="3052863"/>
            <a:ext cx="408000" cy="408000"/>
            <a:chOff x="1044519" y="1274849"/>
            <a:chExt cx="408000" cy="408000"/>
          </a:xfrm>
        </p:grpSpPr>
        <p:sp>
          <p:nvSpPr>
            <p:cNvPr id="544" name="Google Shape;544;p52"/>
            <p:cNvSpPr/>
            <p:nvPr/>
          </p:nvSpPr>
          <p:spPr>
            <a:xfrm>
              <a:off x="1044519" y="1274849"/>
              <a:ext cx="408000" cy="4080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1158516" y="1419312"/>
              <a:ext cx="180006" cy="119073"/>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a:xfrm>
            <a:off x="945216" y="417593"/>
            <a:ext cx="7253568" cy="572700"/>
          </a:xfrm>
        </p:spPr>
        <p:txBody>
          <a:bodyPr/>
          <a:lstStyle/>
          <a:p>
            <a:r>
              <a:rPr lang="en-SG" sz="2800"/>
              <a:t>#Collection 2: Energy Imports &amp; Exports</a:t>
            </a:r>
          </a:p>
        </p:txBody>
      </p:sp>
      <p:pic>
        <p:nvPicPr>
          <p:cNvPr id="8" name="Picture 7" descr="Table&#10;&#10;Description automatically generated">
            <a:extLst>
              <a:ext uri="{FF2B5EF4-FFF2-40B4-BE49-F238E27FC236}">
                <a16:creationId xmlns:a16="http://schemas.microsoft.com/office/drawing/2014/main" id="{7362FA36-8018-746B-C628-F9545E44276F}"/>
              </a:ext>
            </a:extLst>
          </p:cNvPr>
          <p:cNvPicPr>
            <a:picLocks noChangeAspect="1"/>
          </p:cNvPicPr>
          <p:nvPr/>
        </p:nvPicPr>
        <p:blipFill rotWithShape="1">
          <a:blip r:embed="rId2"/>
          <a:srcRect b="17219"/>
          <a:stretch/>
        </p:blipFill>
        <p:spPr>
          <a:xfrm>
            <a:off x="279400" y="1430020"/>
            <a:ext cx="4292600" cy="1587500"/>
          </a:xfrm>
          <a:prstGeom prst="rect">
            <a:avLst/>
          </a:prstGeom>
        </p:spPr>
      </p:pic>
      <p:pic>
        <p:nvPicPr>
          <p:cNvPr id="10" name="Picture 9" descr="Table&#10;&#10;Description automatically generated">
            <a:extLst>
              <a:ext uri="{FF2B5EF4-FFF2-40B4-BE49-F238E27FC236}">
                <a16:creationId xmlns:a16="http://schemas.microsoft.com/office/drawing/2014/main" id="{D4D1A918-7BFA-D0A2-459C-9214A23B24C8}"/>
              </a:ext>
            </a:extLst>
          </p:cNvPr>
          <p:cNvPicPr>
            <a:picLocks noChangeAspect="1"/>
          </p:cNvPicPr>
          <p:nvPr/>
        </p:nvPicPr>
        <p:blipFill rotWithShape="1">
          <a:blip r:embed="rId3"/>
          <a:srcRect t="1923" b="1923"/>
          <a:stretch/>
        </p:blipFill>
        <p:spPr>
          <a:xfrm>
            <a:off x="4740656" y="1430020"/>
            <a:ext cx="4216400" cy="1587500"/>
          </a:xfrm>
          <a:prstGeom prst="rect">
            <a:avLst/>
          </a:prstGeom>
        </p:spPr>
      </p:pic>
      <p:sp>
        <p:nvSpPr>
          <p:cNvPr id="11" name="TextBox 10">
            <a:extLst>
              <a:ext uri="{FF2B5EF4-FFF2-40B4-BE49-F238E27FC236}">
                <a16:creationId xmlns:a16="http://schemas.microsoft.com/office/drawing/2014/main" id="{8BCB2BA7-9E6B-9807-EC6A-0411B7C0AF58}"/>
              </a:ext>
            </a:extLst>
          </p:cNvPr>
          <p:cNvSpPr txBox="1"/>
          <p:nvPr/>
        </p:nvSpPr>
        <p:spPr>
          <a:xfrm>
            <a:off x="1039031" y="3195637"/>
            <a:ext cx="2773338" cy="523220"/>
          </a:xfrm>
          <a:prstGeom prst="rect">
            <a:avLst/>
          </a:prstGeom>
          <a:noFill/>
        </p:spPr>
        <p:txBody>
          <a:bodyPr wrap="square" rtlCol="0">
            <a:spAutoFit/>
          </a:bodyPr>
          <a:lstStyle/>
          <a:p>
            <a:r>
              <a:rPr lang="en-US" sz="2800" b="1"/>
              <a:t>Energy Export</a:t>
            </a:r>
          </a:p>
        </p:txBody>
      </p:sp>
      <p:sp>
        <p:nvSpPr>
          <p:cNvPr id="12" name="TextBox 11">
            <a:extLst>
              <a:ext uri="{FF2B5EF4-FFF2-40B4-BE49-F238E27FC236}">
                <a16:creationId xmlns:a16="http://schemas.microsoft.com/office/drawing/2014/main" id="{EE32AB3A-9F0E-9D67-9EE7-2D46C308943B}"/>
              </a:ext>
            </a:extLst>
          </p:cNvPr>
          <p:cNvSpPr txBox="1"/>
          <p:nvPr/>
        </p:nvSpPr>
        <p:spPr>
          <a:xfrm>
            <a:off x="5462187" y="3195637"/>
            <a:ext cx="2773338" cy="523220"/>
          </a:xfrm>
          <a:prstGeom prst="rect">
            <a:avLst/>
          </a:prstGeom>
          <a:noFill/>
        </p:spPr>
        <p:txBody>
          <a:bodyPr wrap="square" rtlCol="0">
            <a:spAutoFit/>
          </a:bodyPr>
          <a:lstStyle/>
          <a:p>
            <a:r>
              <a:rPr lang="en-US" sz="2800" b="1"/>
              <a:t>Energy Import</a:t>
            </a:r>
          </a:p>
        </p:txBody>
      </p:sp>
    </p:spTree>
    <p:extLst>
      <p:ext uri="{BB962C8B-B14F-4D97-AF65-F5344CB8AC3E}">
        <p14:creationId xmlns:p14="http://schemas.microsoft.com/office/powerpoint/2010/main" val="26270955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3"/>
          <p:cNvSpPr txBox="1">
            <a:spLocks noGrp="1"/>
          </p:cNvSpPr>
          <p:nvPr>
            <p:ph type="title"/>
          </p:nvPr>
        </p:nvSpPr>
        <p:spPr>
          <a:xfrm>
            <a:off x="1411200" y="1248000"/>
            <a:ext cx="6321600" cy="26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Recycling locations</a:t>
            </a:r>
            <a:endParaRPr/>
          </a:p>
        </p:txBody>
      </p:sp>
      <p:grpSp>
        <p:nvGrpSpPr>
          <p:cNvPr id="556" name="Google Shape;556;p54"/>
          <p:cNvGrpSpPr/>
          <p:nvPr/>
        </p:nvGrpSpPr>
        <p:grpSpPr>
          <a:xfrm>
            <a:off x="536709" y="1304567"/>
            <a:ext cx="5326181" cy="3299435"/>
            <a:chOff x="1397225" y="1410350"/>
            <a:chExt cx="4520225" cy="2774500"/>
          </a:xfrm>
        </p:grpSpPr>
        <p:grpSp>
          <p:nvGrpSpPr>
            <p:cNvPr id="557" name="Google Shape;557;p54"/>
            <p:cNvGrpSpPr/>
            <p:nvPr/>
          </p:nvGrpSpPr>
          <p:grpSpPr>
            <a:xfrm>
              <a:off x="4293400" y="2574725"/>
              <a:ext cx="84425" cy="80100"/>
              <a:chOff x="4293400" y="2574725"/>
              <a:chExt cx="84425" cy="80100"/>
            </a:xfrm>
          </p:grpSpPr>
          <p:sp>
            <p:nvSpPr>
              <p:cNvPr id="558" name="Google Shape;55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accent2"/>
              </a:solidFill>
              <a:ln w="9525" cap="flat" cmpd="sng">
                <a:solidFill>
                  <a:schemeClr val="lt2"/>
                </a:solidFill>
                <a:prstDash val="solid"/>
                <a:round/>
                <a:headEnd type="none" w="med" len="med"/>
                <a:tailEnd type="none" w="med" len="med"/>
              </a:ln>
            </p:spPr>
          </p:sp>
          <p:sp>
            <p:nvSpPr>
              <p:cNvPr id="559" name="Google Shape;55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54"/>
            <p:cNvGrpSpPr/>
            <p:nvPr/>
          </p:nvGrpSpPr>
          <p:grpSpPr>
            <a:xfrm>
              <a:off x="4000175" y="1462675"/>
              <a:ext cx="1917275" cy="1140875"/>
              <a:chOff x="4000175" y="1462675"/>
              <a:chExt cx="1917275" cy="1140875"/>
            </a:xfrm>
          </p:grpSpPr>
          <p:sp>
            <p:nvSpPr>
              <p:cNvPr id="561" name="Google Shape;56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accent2"/>
              </a:solidFill>
              <a:ln w="9525" cap="flat" cmpd="sng">
                <a:solidFill>
                  <a:schemeClr val="lt2"/>
                </a:solidFill>
                <a:prstDash val="solid"/>
                <a:round/>
                <a:headEnd type="none" w="med" len="med"/>
                <a:tailEnd type="none" w="med" len="med"/>
              </a:ln>
            </p:spPr>
          </p:sp>
          <p:grpSp>
            <p:nvGrpSpPr>
              <p:cNvPr id="562" name="Google Shape;562;p54"/>
              <p:cNvGrpSpPr/>
              <p:nvPr/>
            </p:nvGrpSpPr>
            <p:grpSpPr>
              <a:xfrm>
                <a:off x="4000175" y="1462675"/>
                <a:ext cx="1917275" cy="1140875"/>
                <a:chOff x="4000175" y="1462675"/>
                <a:chExt cx="1917275" cy="1140875"/>
              </a:xfrm>
            </p:grpSpPr>
            <p:sp>
              <p:nvSpPr>
                <p:cNvPr id="563" name="Google Shape;56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2"/>
                </a:solidFill>
                <a:ln w="9525" cap="flat" cmpd="sng">
                  <a:solidFill>
                    <a:schemeClr val="lt2"/>
                  </a:solidFill>
                  <a:prstDash val="solid"/>
                  <a:round/>
                  <a:headEnd type="none" w="med" len="med"/>
                  <a:tailEnd type="none" w="med" len="med"/>
                </a:ln>
              </p:spPr>
            </p:sp>
            <p:sp>
              <p:nvSpPr>
                <p:cNvPr id="564" name="Google Shape;56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 name="Google Shape;569;p54"/>
            <p:cNvGrpSpPr/>
            <p:nvPr/>
          </p:nvGrpSpPr>
          <p:grpSpPr>
            <a:xfrm>
              <a:off x="3960625" y="2587825"/>
              <a:ext cx="94050" cy="104125"/>
              <a:chOff x="3960625" y="2587825"/>
              <a:chExt cx="94050" cy="104125"/>
            </a:xfrm>
          </p:grpSpPr>
          <p:sp>
            <p:nvSpPr>
              <p:cNvPr id="570" name="Google Shape;57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accent2"/>
              </a:solidFill>
              <a:ln w="9525" cap="flat" cmpd="sng">
                <a:solidFill>
                  <a:schemeClr val="lt2"/>
                </a:solidFill>
                <a:prstDash val="solid"/>
                <a:round/>
                <a:headEnd type="none" w="med" len="med"/>
                <a:tailEnd type="none" w="med" len="med"/>
              </a:ln>
            </p:spPr>
          </p:sp>
          <p:sp>
            <p:nvSpPr>
              <p:cNvPr id="571" name="Google Shape;57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54"/>
            <p:cNvGrpSpPr/>
            <p:nvPr/>
          </p:nvGrpSpPr>
          <p:grpSpPr>
            <a:xfrm>
              <a:off x="3765350" y="2500900"/>
              <a:ext cx="173600" cy="187925"/>
              <a:chOff x="3765350" y="2500900"/>
              <a:chExt cx="173600" cy="187925"/>
            </a:xfrm>
          </p:grpSpPr>
          <p:sp>
            <p:nvSpPr>
              <p:cNvPr id="573" name="Google Shape;57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2"/>
              </a:solidFill>
              <a:ln w="9525" cap="flat" cmpd="sng">
                <a:solidFill>
                  <a:schemeClr val="lt2"/>
                </a:solidFill>
                <a:prstDash val="solid"/>
                <a:round/>
                <a:headEnd type="none" w="med" len="med"/>
                <a:tailEnd type="none" w="med" len="med"/>
              </a:ln>
            </p:spPr>
          </p:sp>
          <p:sp>
            <p:nvSpPr>
              <p:cNvPr id="574" name="Google Shape;57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4"/>
            <p:cNvGrpSpPr/>
            <p:nvPr/>
          </p:nvGrpSpPr>
          <p:grpSpPr>
            <a:xfrm>
              <a:off x="3750475" y="2481850"/>
              <a:ext cx="85125" cy="51800"/>
              <a:chOff x="3750475" y="2481850"/>
              <a:chExt cx="85125" cy="51800"/>
            </a:xfrm>
          </p:grpSpPr>
          <p:sp>
            <p:nvSpPr>
              <p:cNvPr id="580" name="Google Shape;58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2"/>
              </a:solidFill>
              <a:ln w="9525" cap="flat" cmpd="sng">
                <a:solidFill>
                  <a:schemeClr val="lt2"/>
                </a:solidFill>
                <a:prstDash val="solid"/>
                <a:round/>
                <a:headEnd type="none" w="med" len="med"/>
                <a:tailEnd type="none" w="med" len="med"/>
              </a:ln>
            </p:spPr>
          </p:sp>
        </p:grpSp>
        <p:grpSp>
          <p:nvGrpSpPr>
            <p:cNvPr id="582" name="Google Shape;582;p54"/>
            <p:cNvGrpSpPr/>
            <p:nvPr/>
          </p:nvGrpSpPr>
          <p:grpSpPr>
            <a:xfrm>
              <a:off x="3627175" y="2432450"/>
              <a:ext cx="172100" cy="169075"/>
              <a:chOff x="3627175" y="2432450"/>
              <a:chExt cx="172100" cy="169075"/>
            </a:xfrm>
          </p:grpSpPr>
          <p:sp>
            <p:nvSpPr>
              <p:cNvPr id="583" name="Google Shape;58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accent2"/>
              </a:solidFill>
              <a:ln w="9525" cap="flat" cmpd="sng">
                <a:solidFill>
                  <a:schemeClr val="lt2"/>
                </a:solidFill>
                <a:prstDash val="solid"/>
                <a:round/>
                <a:headEnd type="none" w="med" len="med"/>
                <a:tailEnd type="none" w="med" len="med"/>
              </a:ln>
            </p:spPr>
          </p:sp>
          <p:sp>
            <p:nvSpPr>
              <p:cNvPr id="585" name="Google Shape;58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2"/>
              </a:solidFill>
              <a:ln w="9525" cap="flat" cmpd="sng">
                <a:solidFill>
                  <a:schemeClr val="lt2"/>
                </a:solidFill>
                <a:prstDash val="solid"/>
                <a:round/>
                <a:headEnd type="none" w="med" len="med"/>
                <a:tailEnd type="none" w="med" len="med"/>
              </a:ln>
            </p:spPr>
          </p:sp>
        </p:grpSp>
        <p:grpSp>
          <p:nvGrpSpPr>
            <p:cNvPr id="586" name="Google Shape;586;p54"/>
            <p:cNvGrpSpPr/>
            <p:nvPr/>
          </p:nvGrpSpPr>
          <p:grpSpPr>
            <a:xfrm>
              <a:off x="3561536" y="2585450"/>
              <a:ext cx="61539" cy="99045"/>
              <a:chOff x="3561536" y="2585450"/>
              <a:chExt cx="61539" cy="99045"/>
            </a:xfrm>
          </p:grpSpPr>
          <p:sp>
            <p:nvSpPr>
              <p:cNvPr id="587" name="Google Shape;58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accent2"/>
              </a:solidFill>
              <a:ln w="9525" cap="flat" cmpd="sng">
                <a:solidFill>
                  <a:schemeClr val="lt2"/>
                </a:solidFill>
                <a:prstDash val="solid"/>
                <a:round/>
                <a:headEnd type="none" w="med" len="med"/>
                <a:tailEnd type="none" w="med" len="med"/>
              </a:ln>
            </p:spPr>
          </p:sp>
        </p:grpSp>
        <p:grpSp>
          <p:nvGrpSpPr>
            <p:cNvPr id="589" name="Google Shape;589;p54"/>
            <p:cNvGrpSpPr/>
            <p:nvPr/>
          </p:nvGrpSpPr>
          <p:grpSpPr>
            <a:xfrm>
              <a:off x="3906325" y="1984500"/>
              <a:ext cx="156075" cy="262825"/>
              <a:chOff x="3906325" y="1984500"/>
              <a:chExt cx="156075" cy="262825"/>
            </a:xfrm>
          </p:grpSpPr>
          <p:sp>
            <p:nvSpPr>
              <p:cNvPr id="590" name="Google Shape;59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2"/>
              </a:solidFill>
              <a:ln w="9525" cap="flat" cmpd="sng">
                <a:solidFill>
                  <a:schemeClr val="lt2"/>
                </a:solidFill>
                <a:prstDash val="solid"/>
                <a:round/>
                <a:headEnd type="none" w="med" len="med"/>
                <a:tailEnd type="none" w="med" len="med"/>
              </a:ln>
            </p:spPr>
          </p:sp>
          <p:sp>
            <p:nvSpPr>
              <p:cNvPr id="591" name="Google Shape;59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54"/>
            <p:cNvGrpSpPr/>
            <p:nvPr/>
          </p:nvGrpSpPr>
          <p:grpSpPr>
            <a:xfrm>
              <a:off x="1397225" y="1637375"/>
              <a:ext cx="1401575" cy="1228250"/>
              <a:chOff x="1397225" y="1637375"/>
              <a:chExt cx="1401575" cy="1228250"/>
            </a:xfrm>
          </p:grpSpPr>
          <p:sp>
            <p:nvSpPr>
              <p:cNvPr id="593" name="Google Shape;59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2"/>
              </a:solidFill>
              <a:ln w="9525" cap="flat" cmpd="sng">
                <a:solidFill>
                  <a:schemeClr val="lt2"/>
                </a:solidFill>
                <a:prstDash val="solid"/>
                <a:round/>
                <a:headEnd type="none" w="med" len="med"/>
                <a:tailEnd type="none" w="med" len="med"/>
              </a:ln>
            </p:spPr>
          </p:sp>
          <p:grpSp>
            <p:nvGrpSpPr>
              <p:cNvPr id="594" name="Google Shape;594;p54"/>
              <p:cNvGrpSpPr/>
              <p:nvPr/>
            </p:nvGrpSpPr>
            <p:grpSpPr>
              <a:xfrm>
                <a:off x="1397225" y="1637375"/>
                <a:ext cx="1398775" cy="1228250"/>
                <a:chOff x="1397225" y="1637375"/>
                <a:chExt cx="1398775" cy="1228250"/>
              </a:xfrm>
            </p:grpSpPr>
            <p:sp>
              <p:nvSpPr>
                <p:cNvPr id="595" name="Google Shape;59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 name="Google Shape;597;p54"/>
            <p:cNvGrpSpPr/>
            <p:nvPr/>
          </p:nvGrpSpPr>
          <p:grpSpPr>
            <a:xfrm>
              <a:off x="2605700" y="3152850"/>
              <a:ext cx="594125" cy="616250"/>
              <a:chOff x="2605700" y="3152850"/>
              <a:chExt cx="594125" cy="616250"/>
            </a:xfrm>
          </p:grpSpPr>
          <p:sp>
            <p:nvSpPr>
              <p:cNvPr id="598" name="Google Shape;59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2"/>
              </a:solidFill>
              <a:ln w="9525" cap="flat" cmpd="sng">
                <a:solidFill>
                  <a:schemeClr val="lt2"/>
                </a:solidFill>
                <a:prstDash val="solid"/>
                <a:round/>
                <a:headEnd type="none" w="med" len="med"/>
                <a:tailEnd type="none" w="med" len="med"/>
              </a:ln>
            </p:spPr>
          </p:sp>
          <p:sp>
            <p:nvSpPr>
              <p:cNvPr id="599" name="Google Shape;59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54"/>
            <p:cNvGrpSpPr/>
            <p:nvPr/>
          </p:nvGrpSpPr>
          <p:grpSpPr>
            <a:xfrm>
              <a:off x="2680375" y="3423800"/>
              <a:ext cx="182975" cy="761050"/>
              <a:chOff x="2680375" y="3423800"/>
              <a:chExt cx="182975" cy="761050"/>
            </a:xfrm>
          </p:grpSpPr>
          <p:sp>
            <p:nvSpPr>
              <p:cNvPr id="601" name="Google Shape;60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2"/>
              </a:solidFill>
              <a:ln w="9525" cap="flat" cmpd="sng">
                <a:solidFill>
                  <a:schemeClr val="lt2"/>
                </a:solidFill>
                <a:prstDash val="solid"/>
                <a:round/>
                <a:headEnd type="none" w="med" len="med"/>
                <a:tailEnd type="none" w="med" len="med"/>
              </a:ln>
            </p:spPr>
          </p:sp>
          <p:sp>
            <p:nvSpPr>
              <p:cNvPr id="602" name="Google Shape;60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54"/>
            <p:cNvGrpSpPr/>
            <p:nvPr/>
          </p:nvGrpSpPr>
          <p:grpSpPr>
            <a:xfrm>
              <a:off x="3918000" y="3561900"/>
              <a:ext cx="236225" cy="207100"/>
              <a:chOff x="3918000" y="3561900"/>
              <a:chExt cx="236225" cy="207100"/>
            </a:xfrm>
          </p:grpSpPr>
          <p:sp>
            <p:nvSpPr>
              <p:cNvPr id="604" name="Google Shape;60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accent2"/>
              </a:solidFill>
              <a:ln w="9525" cap="flat" cmpd="sng">
                <a:solidFill>
                  <a:schemeClr val="lt2"/>
                </a:solidFill>
                <a:prstDash val="solid"/>
                <a:round/>
                <a:headEnd type="none" w="med" len="med"/>
                <a:tailEnd type="none" w="med" len="med"/>
              </a:ln>
            </p:spPr>
          </p:sp>
          <p:sp>
            <p:nvSpPr>
              <p:cNvPr id="605" name="Google Shape;60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54"/>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4"/>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4"/>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54"/>
            <p:cNvGrpSpPr/>
            <p:nvPr/>
          </p:nvGrpSpPr>
          <p:grpSpPr>
            <a:xfrm>
              <a:off x="1922950" y="1410350"/>
              <a:ext cx="1252825" cy="1162875"/>
              <a:chOff x="1922950" y="1410350"/>
              <a:chExt cx="1252825" cy="1162875"/>
            </a:xfrm>
          </p:grpSpPr>
          <p:sp>
            <p:nvSpPr>
              <p:cNvPr id="610" name="Google Shape;61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54"/>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4"/>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4"/>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4"/>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4"/>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4"/>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4"/>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4"/>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4"/>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4"/>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4"/>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4"/>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4"/>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4"/>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54"/>
            <p:cNvGrpSpPr/>
            <p:nvPr/>
          </p:nvGrpSpPr>
          <p:grpSpPr>
            <a:xfrm>
              <a:off x="2711750" y="3572300"/>
              <a:ext cx="230725" cy="598425"/>
              <a:chOff x="2711750" y="3572300"/>
              <a:chExt cx="230725" cy="598425"/>
            </a:xfrm>
          </p:grpSpPr>
          <p:sp>
            <p:nvSpPr>
              <p:cNvPr id="649" name="Google Shape;64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54"/>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54"/>
            <p:cNvGrpSpPr/>
            <p:nvPr/>
          </p:nvGrpSpPr>
          <p:grpSpPr>
            <a:xfrm>
              <a:off x="3781475" y="1624825"/>
              <a:ext cx="153300" cy="166375"/>
              <a:chOff x="3781475" y="1624825"/>
              <a:chExt cx="153300" cy="166375"/>
            </a:xfrm>
          </p:grpSpPr>
          <p:sp>
            <p:nvSpPr>
              <p:cNvPr id="653" name="Google Shape;65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54"/>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4"/>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4"/>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4"/>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54"/>
            <p:cNvGrpSpPr/>
            <p:nvPr/>
          </p:nvGrpSpPr>
          <p:grpSpPr>
            <a:xfrm>
              <a:off x="5068275" y="3161675"/>
              <a:ext cx="664875" cy="222850"/>
              <a:chOff x="5068275" y="3161675"/>
              <a:chExt cx="664875" cy="222850"/>
            </a:xfrm>
          </p:grpSpPr>
          <p:sp>
            <p:nvSpPr>
              <p:cNvPr id="665" name="Google Shape;66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54"/>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4"/>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4"/>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54"/>
            <p:cNvGrpSpPr/>
            <p:nvPr/>
          </p:nvGrpSpPr>
          <p:grpSpPr>
            <a:xfrm>
              <a:off x="3586375" y="2281300"/>
              <a:ext cx="125025" cy="175275"/>
              <a:chOff x="3586375" y="2281300"/>
              <a:chExt cx="125025" cy="175275"/>
            </a:xfrm>
          </p:grpSpPr>
          <p:sp>
            <p:nvSpPr>
              <p:cNvPr id="699" name="Google Shape;69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54"/>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54"/>
            <p:cNvGrpSpPr/>
            <p:nvPr/>
          </p:nvGrpSpPr>
          <p:grpSpPr>
            <a:xfrm>
              <a:off x="5298975" y="3412225"/>
              <a:ext cx="576450" cy="616225"/>
              <a:chOff x="5298975" y="3412225"/>
              <a:chExt cx="576450" cy="616225"/>
            </a:xfrm>
          </p:grpSpPr>
          <p:sp>
            <p:nvSpPr>
              <p:cNvPr id="703" name="Google Shape;70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54"/>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54"/>
            <p:cNvGrpSpPr/>
            <p:nvPr/>
          </p:nvGrpSpPr>
          <p:grpSpPr>
            <a:xfrm>
              <a:off x="4842300" y="3099950"/>
              <a:ext cx="31425" cy="59650"/>
              <a:chOff x="4842300" y="3099950"/>
              <a:chExt cx="31425" cy="59650"/>
            </a:xfrm>
          </p:grpSpPr>
          <p:sp>
            <p:nvSpPr>
              <p:cNvPr id="714" name="Google Shape;714;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54"/>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4"/>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4"/>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4"/>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4"/>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4"/>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54"/>
            <p:cNvGrpSpPr/>
            <p:nvPr/>
          </p:nvGrpSpPr>
          <p:grpSpPr>
            <a:xfrm>
              <a:off x="3866750" y="2520350"/>
              <a:ext cx="78475" cy="60700"/>
              <a:chOff x="3866750" y="2520350"/>
              <a:chExt cx="78475" cy="60700"/>
            </a:xfrm>
          </p:grpSpPr>
          <p:sp>
            <p:nvSpPr>
              <p:cNvPr id="727" name="Google Shape;727;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54"/>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4"/>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4"/>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4"/>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4"/>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4"/>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4"/>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4"/>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4"/>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54"/>
            <p:cNvGrpSpPr/>
            <p:nvPr/>
          </p:nvGrpSpPr>
          <p:grpSpPr>
            <a:xfrm>
              <a:off x="3450375" y="3038225"/>
              <a:ext cx="132875" cy="99400"/>
              <a:chOff x="3450375" y="3038225"/>
              <a:chExt cx="132875" cy="99400"/>
            </a:xfrm>
          </p:grpSpPr>
          <p:sp>
            <p:nvSpPr>
              <p:cNvPr id="774" name="Google Shape;774;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54"/>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4"/>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4"/>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4"/>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4"/>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4"/>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4"/>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4298825" y="2603000"/>
              <a:ext cx="2625" cy="2650"/>
            </a:xfrm>
            <a:custGeom>
              <a:avLst/>
              <a:gdLst/>
              <a:ahLst/>
              <a:cxnLst/>
              <a:rect l="l" t="t" r="r" b="b"/>
              <a:pathLst>
                <a:path w="105" h="106" fill="none" extrusionOk="0">
                  <a:moveTo>
                    <a:pt x="105" y="105"/>
                  </a:moveTo>
                  <a:lnTo>
                    <a:pt x="0" y="1"/>
                  </a:lnTo>
                </a:path>
              </a:pathLst>
            </a:custGeom>
            <a:solidFill>
              <a:schemeClr val="accent2"/>
            </a:solidFill>
            <a:ln w="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4"/>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1" name="Google Shape;811;p54"/>
          <p:cNvPicPr preferRelativeResize="0"/>
          <p:nvPr/>
        </p:nvPicPr>
        <p:blipFill>
          <a:blip r:embed="rId3">
            <a:alphaModFix/>
          </a:blip>
          <a:stretch>
            <a:fillRect/>
          </a:stretch>
        </p:blipFill>
        <p:spPr>
          <a:xfrm>
            <a:off x="1330226" y="1844550"/>
            <a:ext cx="270305" cy="625685"/>
          </a:xfrm>
          <a:prstGeom prst="rect">
            <a:avLst/>
          </a:prstGeom>
          <a:noFill/>
          <a:ln>
            <a:noFill/>
          </a:ln>
        </p:spPr>
      </p:pic>
      <p:pic>
        <p:nvPicPr>
          <p:cNvPr id="812" name="Google Shape;812;p54"/>
          <p:cNvPicPr preferRelativeResize="0"/>
          <p:nvPr/>
        </p:nvPicPr>
        <p:blipFill>
          <a:blip r:embed="rId3">
            <a:alphaModFix/>
          </a:blip>
          <a:stretch>
            <a:fillRect/>
          </a:stretch>
        </p:blipFill>
        <p:spPr>
          <a:xfrm>
            <a:off x="1641746" y="2193014"/>
            <a:ext cx="270305" cy="625685"/>
          </a:xfrm>
          <a:prstGeom prst="rect">
            <a:avLst/>
          </a:prstGeom>
          <a:noFill/>
          <a:ln>
            <a:noFill/>
          </a:ln>
        </p:spPr>
      </p:pic>
      <p:pic>
        <p:nvPicPr>
          <p:cNvPr id="813" name="Google Shape;813;p54"/>
          <p:cNvPicPr preferRelativeResize="0"/>
          <p:nvPr/>
        </p:nvPicPr>
        <p:blipFill>
          <a:blip r:embed="rId3">
            <a:alphaModFix/>
          </a:blip>
          <a:stretch>
            <a:fillRect/>
          </a:stretch>
        </p:blipFill>
        <p:spPr>
          <a:xfrm>
            <a:off x="2234421" y="3180814"/>
            <a:ext cx="270305" cy="625685"/>
          </a:xfrm>
          <a:prstGeom prst="rect">
            <a:avLst/>
          </a:prstGeom>
          <a:noFill/>
          <a:ln>
            <a:noFill/>
          </a:ln>
        </p:spPr>
      </p:pic>
      <p:pic>
        <p:nvPicPr>
          <p:cNvPr id="814" name="Google Shape;814;p54"/>
          <p:cNvPicPr preferRelativeResize="0"/>
          <p:nvPr/>
        </p:nvPicPr>
        <p:blipFill>
          <a:blip r:embed="rId3">
            <a:alphaModFix/>
          </a:blip>
          <a:stretch>
            <a:fillRect/>
          </a:stretch>
        </p:blipFill>
        <p:spPr>
          <a:xfrm>
            <a:off x="3243371" y="2641439"/>
            <a:ext cx="270305" cy="625685"/>
          </a:xfrm>
          <a:prstGeom prst="rect">
            <a:avLst/>
          </a:prstGeom>
          <a:noFill/>
          <a:ln>
            <a:noFill/>
          </a:ln>
        </p:spPr>
      </p:pic>
      <p:pic>
        <p:nvPicPr>
          <p:cNvPr id="815" name="Google Shape;815;p54"/>
          <p:cNvPicPr preferRelativeResize="0"/>
          <p:nvPr/>
        </p:nvPicPr>
        <p:blipFill>
          <a:blip r:embed="rId3">
            <a:alphaModFix/>
          </a:blip>
          <a:stretch>
            <a:fillRect/>
          </a:stretch>
        </p:blipFill>
        <p:spPr>
          <a:xfrm>
            <a:off x="3447996" y="1886489"/>
            <a:ext cx="270305" cy="625685"/>
          </a:xfrm>
          <a:prstGeom prst="rect">
            <a:avLst/>
          </a:prstGeom>
          <a:noFill/>
          <a:ln>
            <a:noFill/>
          </a:ln>
        </p:spPr>
      </p:pic>
      <p:pic>
        <p:nvPicPr>
          <p:cNvPr id="816" name="Google Shape;816;p54"/>
          <p:cNvPicPr preferRelativeResize="0"/>
          <p:nvPr/>
        </p:nvPicPr>
        <p:blipFill>
          <a:blip r:embed="rId3">
            <a:alphaModFix/>
          </a:blip>
          <a:stretch>
            <a:fillRect/>
          </a:stretch>
        </p:blipFill>
        <p:spPr>
          <a:xfrm>
            <a:off x="4788546" y="2193014"/>
            <a:ext cx="270305" cy="625685"/>
          </a:xfrm>
          <a:prstGeom prst="rect">
            <a:avLst/>
          </a:prstGeom>
          <a:noFill/>
          <a:ln>
            <a:noFill/>
          </a:ln>
        </p:spPr>
      </p:pic>
      <p:pic>
        <p:nvPicPr>
          <p:cNvPr id="817" name="Google Shape;817;p54"/>
          <p:cNvPicPr preferRelativeResize="0"/>
          <p:nvPr/>
        </p:nvPicPr>
        <p:blipFill>
          <a:blip r:embed="rId3">
            <a:alphaModFix/>
          </a:blip>
          <a:stretch>
            <a:fillRect/>
          </a:stretch>
        </p:blipFill>
        <p:spPr>
          <a:xfrm>
            <a:off x="4943771" y="2898564"/>
            <a:ext cx="270305" cy="625685"/>
          </a:xfrm>
          <a:prstGeom prst="rect">
            <a:avLst/>
          </a:prstGeom>
          <a:noFill/>
          <a:ln>
            <a:noFill/>
          </a:ln>
        </p:spPr>
      </p:pic>
      <p:sp>
        <p:nvSpPr>
          <p:cNvPr id="818" name="Google Shape;818;p54"/>
          <p:cNvSpPr txBox="1"/>
          <p:nvPr/>
        </p:nvSpPr>
        <p:spPr>
          <a:xfrm>
            <a:off x="6239400" y="2407528"/>
            <a:ext cx="2184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819" name="Google Shape;819;p54"/>
          <p:cNvSpPr txBox="1"/>
          <p:nvPr/>
        </p:nvSpPr>
        <p:spPr>
          <a:xfrm>
            <a:off x="6239400" y="2845075"/>
            <a:ext cx="21846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Karla"/>
                <a:ea typeface="Karla"/>
                <a:cs typeface="Karla"/>
                <a:sym typeface="Karla"/>
              </a:rPr>
              <a:t>Venus is the second planet from the Sun</a:t>
            </a:r>
            <a:endParaRPr>
              <a:solidFill>
                <a:schemeClr val="dk2"/>
              </a:solidFill>
              <a:latin typeface="Karla"/>
              <a:ea typeface="Karla"/>
              <a:cs typeface="Karla"/>
              <a:sym typeface="Karla"/>
            </a:endParaRPr>
          </a:p>
        </p:txBody>
      </p:sp>
      <p:sp>
        <p:nvSpPr>
          <p:cNvPr id="820" name="Google Shape;820;p54"/>
          <p:cNvSpPr txBox="1"/>
          <p:nvPr/>
        </p:nvSpPr>
        <p:spPr>
          <a:xfrm>
            <a:off x="6239400" y="3583625"/>
            <a:ext cx="2184600" cy="104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Karla"/>
              <a:buChar char="●"/>
            </a:pPr>
            <a:r>
              <a:rPr lang="en">
                <a:solidFill>
                  <a:schemeClr val="dk2"/>
                </a:solidFill>
                <a:latin typeface="Karla"/>
                <a:ea typeface="Karla"/>
                <a:cs typeface="Karla"/>
                <a:sym typeface="Karla"/>
              </a:rPr>
              <a:t>Earth is the planet that has life</a:t>
            </a:r>
            <a:endParaRPr>
              <a:solidFill>
                <a:schemeClr val="dk2"/>
              </a:solidFill>
              <a:latin typeface="Karla"/>
              <a:ea typeface="Karla"/>
              <a:cs typeface="Karla"/>
              <a:sym typeface="Karla"/>
            </a:endParaRPr>
          </a:p>
          <a:p>
            <a:pPr marL="457200" lvl="0" indent="-317500" algn="l" rtl="0">
              <a:spcBef>
                <a:spcPts val="0"/>
              </a:spcBef>
              <a:spcAft>
                <a:spcPts val="0"/>
              </a:spcAft>
              <a:buClr>
                <a:schemeClr val="dk2"/>
              </a:buClr>
              <a:buSzPts val="1400"/>
              <a:buFont typeface="Karla"/>
              <a:buChar char="●"/>
            </a:pPr>
            <a:r>
              <a:rPr lang="en">
                <a:solidFill>
                  <a:schemeClr val="dk2"/>
                </a:solidFill>
                <a:latin typeface="Karla"/>
                <a:ea typeface="Karla"/>
                <a:cs typeface="Karla"/>
                <a:sym typeface="Karla"/>
              </a:rPr>
              <a:t>Pluto is now a dwarf planet</a:t>
            </a:r>
            <a:endParaRPr>
              <a:solidFill>
                <a:schemeClr val="dk2"/>
              </a:solidFill>
              <a:latin typeface="Karla"/>
              <a:ea typeface="Karla"/>
              <a:cs typeface="Karla"/>
              <a:sym typeface="Karla"/>
            </a:endParaRPr>
          </a:p>
        </p:txBody>
      </p:sp>
      <p:cxnSp>
        <p:nvCxnSpPr>
          <p:cNvPr id="821" name="Google Shape;821;p54"/>
          <p:cNvCxnSpPr/>
          <p:nvPr/>
        </p:nvCxnSpPr>
        <p:spPr>
          <a:xfrm>
            <a:off x="6293550" y="3524250"/>
            <a:ext cx="28647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5"/>
          <p:cNvSpPr txBox="1">
            <a:spLocks noGrp="1"/>
          </p:cNvSpPr>
          <p:nvPr>
            <p:ph type="title"/>
          </p:nvPr>
        </p:nvSpPr>
        <p:spPr>
          <a:xfrm>
            <a:off x="2332050" y="1018400"/>
            <a:ext cx="2818500" cy="23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827" name="Google Shape;827;p55"/>
          <p:cNvSpPr txBox="1">
            <a:spLocks noGrp="1"/>
          </p:cNvSpPr>
          <p:nvPr>
            <p:ph type="subTitle" idx="1"/>
          </p:nvPr>
        </p:nvSpPr>
        <p:spPr>
          <a:xfrm>
            <a:off x="2332050" y="3557400"/>
            <a:ext cx="2818500"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828" name="Google Shape;828;p55"/>
          <p:cNvPicPr preferRelativeResize="0"/>
          <p:nvPr/>
        </p:nvPicPr>
        <p:blipFill rotWithShape="1">
          <a:blip r:embed="rId3">
            <a:alphaModFix/>
          </a:blip>
          <a:srcRect l="11535"/>
          <a:stretch/>
        </p:blipFill>
        <p:spPr>
          <a:xfrm>
            <a:off x="5799675" y="0"/>
            <a:ext cx="3344325" cy="5143500"/>
          </a:xfrm>
          <a:prstGeom prst="rect">
            <a:avLst/>
          </a:prstGeom>
          <a:noFill/>
          <a:ln>
            <a:noFill/>
          </a:ln>
        </p:spPr>
      </p:pic>
      <p:cxnSp>
        <p:nvCxnSpPr>
          <p:cNvPr id="829" name="Google Shape;829;p55"/>
          <p:cNvCxnSpPr/>
          <p:nvPr/>
        </p:nvCxnSpPr>
        <p:spPr>
          <a:xfrm>
            <a:off x="2455325" y="3433950"/>
            <a:ext cx="4494300" cy="0"/>
          </a:xfrm>
          <a:prstGeom prst="straightConnector1">
            <a:avLst/>
          </a:prstGeom>
          <a:noFill/>
          <a:ln w="19050" cap="flat" cmpd="sng">
            <a:solidFill>
              <a:schemeClr val="accent3"/>
            </a:solidFill>
            <a:prstDash val="solid"/>
            <a:round/>
            <a:headEnd type="none" w="med" len="med"/>
            <a:tailEnd type="none" w="med" len="med"/>
          </a:ln>
        </p:spPr>
      </p:cxnSp>
      <p:sp>
        <p:nvSpPr>
          <p:cNvPr id="830" name="Google Shape;830;p55"/>
          <p:cNvSpPr/>
          <p:nvPr/>
        </p:nvSpPr>
        <p:spPr>
          <a:xfrm>
            <a:off x="6935600" y="3310500"/>
            <a:ext cx="246900" cy="2469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5"/>
          <p:cNvSpPr/>
          <p:nvPr/>
        </p:nvSpPr>
        <p:spPr>
          <a:xfrm>
            <a:off x="724124" y="539400"/>
            <a:ext cx="1172400" cy="1172400"/>
          </a:xfrm>
          <a:prstGeom prst="octagon">
            <a:avLst>
              <a:gd name="adj" fmla="val 2928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55"/>
          <p:cNvGrpSpPr/>
          <p:nvPr/>
        </p:nvGrpSpPr>
        <p:grpSpPr>
          <a:xfrm>
            <a:off x="979652" y="793747"/>
            <a:ext cx="662940" cy="662966"/>
            <a:chOff x="-26573400" y="3546250"/>
            <a:chExt cx="295375" cy="295400"/>
          </a:xfrm>
        </p:grpSpPr>
        <p:sp>
          <p:nvSpPr>
            <p:cNvPr id="833" name="Google Shape;833;p5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8" name="Google Shape;838;p55"/>
          <p:cNvPicPr preferRelativeResize="0"/>
          <p:nvPr/>
        </p:nvPicPr>
        <p:blipFill rotWithShape="1">
          <a:blip r:embed="rId4">
            <a:alphaModFix/>
          </a:blip>
          <a:srcRect l="23928" r="23928" b="33537"/>
          <a:stretch/>
        </p:blipFill>
        <p:spPr>
          <a:xfrm flipH="1">
            <a:off x="53100" y="2566350"/>
            <a:ext cx="2278951" cy="28311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plan</a:t>
            </a:r>
            <a:endParaRPr/>
          </a:p>
        </p:txBody>
      </p:sp>
      <p:graphicFrame>
        <p:nvGraphicFramePr>
          <p:cNvPr id="844" name="Google Shape;844;p56"/>
          <p:cNvGraphicFramePr/>
          <p:nvPr/>
        </p:nvGraphicFramePr>
        <p:xfrm>
          <a:off x="720325" y="1455250"/>
          <a:ext cx="7703975" cy="3007725"/>
        </p:xfrm>
        <a:graphic>
          <a:graphicData uri="http://schemas.openxmlformats.org/drawingml/2006/table">
            <a:tbl>
              <a:tblPr>
                <a:noFill/>
                <a:tableStyleId>{B9641FDF-ECAC-4845-9143-B5A75C75C08A}</a:tableStyleId>
              </a:tblPr>
              <a:tblGrid>
                <a:gridCol w="2415275">
                  <a:extLst>
                    <a:ext uri="{9D8B030D-6E8A-4147-A177-3AD203B41FA5}">
                      <a16:colId xmlns:a16="http://schemas.microsoft.com/office/drawing/2014/main" val="20000"/>
                    </a:ext>
                  </a:extLst>
                </a:gridCol>
                <a:gridCol w="2644350">
                  <a:extLst>
                    <a:ext uri="{9D8B030D-6E8A-4147-A177-3AD203B41FA5}">
                      <a16:colId xmlns:a16="http://schemas.microsoft.com/office/drawing/2014/main" val="20001"/>
                    </a:ext>
                  </a:extLst>
                </a:gridCol>
                <a:gridCol w="2644350">
                  <a:extLst>
                    <a:ext uri="{9D8B030D-6E8A-4147-A177-3AD203B41FA5}">
                      <a16:colId xmlns:a16="http://schemas.microsoft.com/office/drawing/2014/main" val="20002"/>
                    </a:ext>
                  </a:extLst>
                </a:gridCol>
              </a:tblGrid>
              <a:tr h="775425">
                <a:tc>
                  <a:txBody>
                    <a:bodyPr/>
                    <a:lstStyle/>
                    <a:p>
                      <a:pPr marL="0" lvl="0" indent="0" algn="ctr" rtl="0">
                        <a:spcBef>
                          <a:spcPts val="0"/>
                        </a:spcBef>
                        <a:spcAft>
                          <a:spcPts val="0"/>
                        </a:spcAft>
                        <a:buNone/>
                      </a:pPr>
                      <a:endParaRPr sz="1800" b="1">
                        <a:solidFill>
                          <a:srgbClr val="FFFFFF"/>
                        </a:solidFill>
                        <a:latin typeface="Open Sans"/>
                        <a:ea typeface="Open Sans"/>
                        <a:cs typeface="Open Sans"/>
                        <a:sym typeface="Open Sans"/>
                      </a:endParaRPr>
                    </a:p>
                  </a:txBody>
                  <a:tcPr marL="91425" marR="91425" marT="91425" marB="91425">
                    <a:lnL w="9525" cap="flat" cmpd="sng">
                      <a:solidFill>
                        <a:srgbClr val="E7E7E7"/>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E7E7E7"/>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Phase 1</a:t>
                      </a:r>
                      <a:endParaRPr sz="1800" b="1">
                        <a:solidFill>
                          <a:srgbClr val="FFFFFF"/>
                        </a:solidFill>
                        <a:latin typeface="Open Sans"/>
                        <a:ea typeface="Open Sans"/>
                        <a:cs typeface="Open Sans"/>
                        <a:sym typeface="Ope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Phase 2</a:t>
                      </a:r>
                      <a:endParaRPr sz="1800" b="1">
                        <a:solidFill>
                          <a:srgbClr val="FFFFFF"/>
                        </a:solidFill>
                        <a:latin typeface="Open Sans"/>
                        <a:ea typeface="Open Sans"/>
                        <a:cs typeface="Open Sans"/>
                        <a:sym typeface="Ope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44100">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Open Sans"/>
                          <a:ea typeface="Open Sans"/>
                          <a:cs typeface="Open Sans"/>
                          <a:sym typeface="Open Sans"/>
                        </a:rPr>
                        <a:t>Mercury</a:t>
                      </a:r>
                      <a:endParaRPr sz="1800" b="1">
                        <a:solidFill>
                          <a:schemeClr val="dk1"/>
                        </a:solidFill>
                        <a:latin typeface="Open Sans"/>
                        <a:ea typeface="Open Sans"/>
                        <a:cs typeface="Open Sans"/>
                        <a:sym typeface="Ope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D9E0"/>
                    </a:solidFill>
                  </a:tcPr>
                </a:tc>
                <a:tc>
                  <a:txBody>
                    <a:bodyPr/>
                    <a:lstStyle/>
                    <a:p>
                      <a:pPr marL="0" lvl="0" indent="0" algn="ctr" rtl="0">
                        <a:spcBef>
                          <a:spcPts val="0"/>
                        </a:spcBef>
                        <a:spcAft>
                          <a:spcPts val="0"/>
                        </a:spcAft>
                        <a:buNone/>
                      </a:pPr>
                      <a:r>
                        <a:rPr lang="en">
                          <a:solidFill>
                            <a:schemeClr val="dk2"/>
                          </a:solidFill>
                          <a:latin typeface="Karla"/>
                          <a:ea typeface="Karla"/>
                          <a:cs typeface="Karla"/>
                          <a:sym typeface="Karla"/>
                        </a:rPr>
                        <a:t>Mercury is the closest planet to the Sun</a:t>
                      </a:r>
                      <a:endParaRPr>
                        <a:solidFill>
                          <a:schemeClr val="dk2"/>
                        </a:solidFill>
                        <a:latin typeface="Karla"/>
                        <a:ea typeface="Karla"/>
                        <a:cs typeface="Karla"/>
                        <a:sym typeface="Karla"/>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Karla"/>
                          <a:ea typeface="Karla"/>
                          <a:cs typeface="Karla"/>
                          <a:sym typeface="Karla"/>
                        </a:rPr>
                        <a:t>It’s also the smallest planet in the Solar System</a:t>
                      </a:r>
                      <a:endParaRPr>
                        <a:solidFill>
                          <a:schemeClr val="dk2"/>
                        </a:solidFill>
                        <a:latin typeface="Karla"/>
                        <a:ea typeface="Karla"/>
                        <a:cs typeface="Karla"/>
                        <a:sym typeface="Karla"/>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744100">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Open Sans"/>
                          <a:ea typeface="Open Sans"/>
                          <a:cs typeface="Open Sans"/>
                          <a:sym typeface="Open Sans"/>
                        </a:rPr>
                        <a:t>Venus</a:t>
                      </a:r>
                      <a:endParaRPr sz="1800" b="1">
                        <a:solidFill>
                          <a:schemeClr val="dk1"/>
                        </a:solidFill>
                        <a:latin typeface="Open Sans"/>
                        <a:ea typeface="Open Sans"/>
                        <a:cs typeface="Open Sans"/>
                        <a:sym typeface="Ope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D9E0"/>
                    </a:solidFill>
                  </a:tcPr>
                </a:tc>
                <a:tc>
                  <a:txBody>
                    <a:bodyPr/>
                    <a:lstStyle/>
                    <a:p>
                      <a:pPr marL="0" lvl="0" indent="0" algn="ctr" rtl="0">
                        <a:spcBef>
                          <a:spcPts val="0"/>
                        </a:spcBef>
                        <a:spcAft>
                          <a:spcPts val="0"/>
                        </a:spcAft>
                        <a:buNone/>
                      </a:pPr>
                      <a:r>
                        <a:rPr lang="en">
                          <a:solidFill>
                            <a:schemeClr val="dk2"/>
                          </a:solidFill>
                          <a:latin typeface="Karla"/>
                          <a:ea typeface="Karla"/>
                          <a:cs typeface="Karla"/>
                          <a:sym typeface="Karla"/>
                        </a:rPr>
                        <a:t>Venus is the second planet from the Sun</a:t>
                      </a:r>
                      <a:endParaRPr>
                        <a:solidFill>
                          <a:schemeClr val="dk2"/>
                        </a:solidFill>
                        <a:latin typeface="Karla"/>
                        <a:ea typeface="Karla"/>
                        <a:cs typeface="Karla"/>
                        <a:sym typeface="Karla"/>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Karla"/>
                          <a:ea typeface="Karla"/>
                          <a:cs typeface="Karla"/>
                          <a:sym typeface="Karla"/>
                        </a:rPr>
                        <a:t>It’s terribly hot, even hotter than Mercury</a:t>
                      </a:r>
                      <a:endParaRPr>
                        <a:solidFill>
                          <a:schemeClr val="dk2"/>
                        </a:solidFill>
                        <a:latin typeface="Karla"/>
                        <a:ea typeface="Karla"/>
                        <a:cs typeface="Karla"/>
                        <a:sym typeface="Karla"/>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744100">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Open Sans"/>
                          <a:ea typeface="Open Sans"/>
                          <a:cs typeface="Open Sans"/>
                          <a:sym typeface="Open Sans"/>
                        </a:rPr>
                        <a:t>Earth</a:t>
                      </a:r>
                      <a:endParaRPr sz="1800" b="1">
                        <a:solidFill>
                          <a:schemeClr val="dk1"/>
                        </a:solidFill>
                        <a:latin typeface="Open Sans"/>
                        <a:ea typeface="Open Sans"/>
                        <a:cs typeface="Open Sans"/>
                        <a:sym typeface="Ope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D9E0"/>
                    </a:solidFill>
                  </a:tcPr>
                </a:tc>
                <a:tc>
                  <a:txBody>
                    <a:bodyPr/>
                    <a:lstStyle/>
                    <a:p>
                      <a:pPr marL="0" lvl="0" indent="0" algn="ctr" rtl="0">
                        <a:spcBef>
                          <a:spcPts val="0"/>
                        </a:spcBef>
                        <a:spcAft>
                          <a:spcPts val="0"/>
                        </a:spcAft>
                        <a:buNone/>
                      </a:pPr>
                      <a:r>
                        <a:rPr lang="en">
                          <a:solidFill>
                            <a:schemeClr val="dk2"/>
                          </a:solidFill>
                          <a:latin typeface="Karla"/>
                          <a:ea typeface="Karla"/>
                          <a:cs typeface="Karla"/>
                          <a:sym typeface="Karla"/>
                        </a:rPr>
                        <a:t>Earth is the third planet from the Sun</a:t>
                      </a:r>
                      <a:endParaRPr>
                        <a:solidFill>
                          <a:schemeClr val="dk2"/>
                        </a:solidFill>
                        <a:latin typeface="Karla"/>
                        <a:ea typeface="Karla"/>
                        <a:cs typeface="Karla"/>
                        <a:sym typeface="Karla"/>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Karla"/>
                          <a:ea typeface="Karla"/>
                          <a:cs typeface="Karla"/>
                          <a:sym typeface="Karla"/>
                        </a:rPr>
                        <a:t>It’s the only one that harbors life in the Solar System</a:t>
                      </a:r>
                      <a:endParaRPr>
                        <a:solidFill>
                          <a:schemeClr val="dk2"/>
                        </a:solidFill>
                        <a:latin typeface="Karla"/>
                        <a:ea typeface="Karla"/>
                        <a:cs typeface="Karla"/>
                        <a:sym typeface="Karla"/>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cxnSp>
        <p:nvCxnSpPr>
          <p:cNvPr id="845" name="Google Shape;845;p56"/>
          <p:cNvCxnSpPr/>
          <p:nvPr/>
        </p:nvCxnSpPr>
        <p:spPr>
          <a:xfrm>
            <a:off x="-30012" y="1850000"/>
            <a:ext cx="33744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7"/>
          <p:cNvSpPr/>
          <p:nvPr/>
        </p:nvSpPr>
        <p:spPr>
          <a:xfrm>
            <a:off x="713100" y="2708275"/>
            <a:ext cx="7717800" cy="212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 the team</a:t>
            </a:r>
            <a:endParaRPr/>
          </a:p>
        </p:txBody>
      </p:sp>
      <p:sp>
        <p:nvSpPr>
          <p:cNvPr id="852" name="Google Shape;852;p57"/>
          <p:cNvSpPr txBox="1">
            <a:spLocks noGrp="1"/>
          </p:cNvSpPr>
          <p:nvPr>
            <p:ph type="subTitle" idx="1"/>
          </p:nvPr>
        </p:nvSpPr>
        <p:spPr>
          <a:xfrm>
            <a:off x="1999313" y="3988500"/>
            <a:ext cx="21753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explain more about this person here</a:t>
            </a:r>
            <a:endParaRPr/>
          </a:p>
        </p:txBody>
      </p:sp>
      <p:sp>
        <p:nvSpPr>
          <p:cNvPr id="853" name="Google Shape;853;p57"/>
          <p:cNvSpPr txBox="1">
            <a:spLocks noGrp="1"/>
          </p:cNvSpPr>
          <p:nvPr>
            <p:ph type="subTitle" idx="4"/>
          </p:nvPr>
        </p:nvSpPr>
        <p:spPr>
          <a:xfrm>
            <a:off x="4969388" y="3988500"/>
            <a:ext cx="21753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You can explain more about this person here</a:t>
            </a:r>
            <a:endParaRPr/>
          </a:p>
        </p:txBody>
      </p:sp>
      <p:pic>
        <p:nvPicPr>
          <p:cNvPr id="854" name="Google Shape;854;p57"/>
          <p:cNvPicPr preferRelativeResize="0"/>
          <p:nvPr/>
        </p:nvPicPr>
        <p:blipFill>
          <a:blip r:embed="rId3">
            <a:alphaModFix/>
          </a:blip>
          <a:stretch>
            <a:fillRect/>
          </a:stretch>
        </p:blipFill>
        <p:spPr>
          <a:xfrm>
            <a:off x="5261773" y="1526050"/>
            <a:ext cx="1590517" cy="1590500"/>
          </a:xfrm>
          <a:prstGeom prst="rect">
            <a:avLst/>
          </a:prstGeom>
          <a:noFill/>
          <a:ln>
            <a:noFill/>
          </a:ln>
        </p:spPr>
      </p:pic>
      <p:pic>
        <p:nvPicPr>
          <p:cNvPr id="855" name="Google Shape;855;p57"/>
          <p:cNvPicPr preferRelativeResize="0"/>
          <p:nvPr/>
        </p:nvPicPr>
        <p:blipFill>
          <a:blip r:embed="rId4">
            <a:alphaModFix/>
          </a:blip>
          <a:stretch>
            <a:fillRect/>
          </a:stretch>
        </p:blipFill>
        <p:spPr>
          <a:xfrm>
            <a:off x="2291704" y="1526050"/>
            <a:ext cx="1590518" cy="1590500"/>
          </a:xfrm>
          <a:prstGeom prst="rect">
            <a:avLst/>
          </a:prstGeom>
          <a:noFill/>
          <a:ln>
            <a:noFill/>
          </a:ln>
        </p:spPr>
      </p:pic>
      <p:cxnSp>
        <p:nvCxnSpPr>
          <p:cNvPr id="856" name="Google Shape;856;p57"/>
          <p:cNvCxnSpPr/>
          <p:nvPr/>
        </p:nvCxnSpPr>
        <p:spPr>
          <a:xfrm>
            <a:off x="723150" y="3656250"/>
            <a:ext cx="7697700" cy="0"/>
          </a:xfrm>
          <a:prstGeom prst="straightConnector1">
            <a:avLst/>
          </a:prstGeom>
          <a:noFill/>
          <a:ln w="19050" cap="flat" cmpd="sng">
            <a:solidFill>
              <a:schemeClr val="accent3"/>
            </a:solidFill>
            <a:prstDash val="solid"/>
            <a:round/>
            <a:headEnd type="none" w="med" len="med"/>
            <a:tailEnd type="none" w="med" len="med"/>
          </a:ln>
        </p:spPr>
      </p:cxnSp>
      <p:sp>
        <p:nvSpPr>
          <p:cNvPr id="857" name="Google Shape;857;p57"/>
          <p:cNvSpPr txBox="1">
            <a:spLocks noGrp="1"/>
          </p:cNvSpPr>
          <p:nvPr>
            <p:ph type="title" idx="2"/>
          </p:nvPr>
        </p:nvSpPr>
        <p:spPr>
          <a:xfrm>
            <a:off x="1999312" y="3170994"/>
            <a:ext cx="2175300" cy="92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Creative Corey</a:t>
            </a:r>
            <a:endParaRPr/>
          </a:p>
        </p:txBody>
      </p:sp>
      <p:sp>
        <p:nvSpPr>
          <p:cNvPr id="858" name="Google Shape;858;p57"/>
          <p:cNvSpPr txBox="1">
            <a:spLocks noGrp="1"/>
          </p:cNvSpPr>
          <p:nvPr>
            <p:ph type="title" idx="3"/>
          </p:nvPr>
        </p:nvSpPr>
        <p:spPr>
          <a:xfrm>
            <a:off x="4969382" y="3170994"/>
            <a:ext cx="2175300" cy="92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Anna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58"/>
          <p:cNvSpPr/>
          <p:nvPr/>
        </p:nvSpPr>
        <p:spPr>
          <a:xfrm>
            <a:off x="713100" y="2079375"/>
            <a:ext cx="6094500" cy="212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8"/>
          <p:cNvSpPr txBox="1">
            <a:spLocks noGrp="1"/>
          </p:cNvSpPr>
          <p:nvPr>
            <p:ph type="title"/>
          </p:nvPr>
        </p:nvSpPr>
        <p:spPr>
          <a:xfrm>
            <a:off x="1022250" y="2236863"/>
            <a:ext cx="2818500" cy="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Sneak peek</a:t>
            </a:r>
            <a:endParaRPr/>
          </a:p>
        </p:txBody>
      </p:sp>
      <p:sp>
        <p:nvSpPr>
          <p:cNvPr id="865" name="Google Shape;865;p58"/>
          <p:cNvSpPr txBox="1">
            <a:spLocks noGrp="1"/>
          </p:cNvSpPr>
          <p:nvPr>
            <p:ph type="subTitle" idx="1"/>
          </p:nvPr>
        </p:nvSpPr>
        <p:spPr>
          <a:xfrm>
            <a:off x="1022250" y="2996788"/>
            <a:ext cx="2818500"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866" name="Google Shape;866;p58"/>
          <p:cNvSpPr/>
          <p:nvPr/>
        </p:nvSpPr>
        <p:spPr>
          <a:xfrm>
            <a:off x="423675" y="2079375"/>
            <a:ext cx="289500" cy="212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7" name="Google Shape;867;p58"/>
          <p:cNvPicPr preferRelativeResize="0"/>
          <p:nvPr/>
        </p:nvPicPr>
        <p:blipFill rotWithShape="1">
          <a:blip r:embed="rId3">
            <a:alphaModFix/>
          </a:blip>
          <a:srcRect r="9354"/>
          <a:stretch/>
        </p:blipFill>
        <p:spPr>
          <a:xfrm>
            <a:off x="4525317" y="798425"/>
            <a:ext cx="4775899" cy="2963825"/>
          </a:xfrm>
          <a:prstGeom prst="rect">
            <a:avLst/>
          </a:prstGeom>
          <a:noFill/>
          <a:ln>
            <a:noFill/>
          </a:ln>
        </p:spPr>
      </p:pic>
      <p:grpSp>
        <p:nvGrpSpPr>
          <p:cNvPr id="868" name="Google Shape;868;p58"/>
          <p:cNvGrpSpPr/>
          <p:nvPr/>
        </p:nvGrpSpPr>
        <p:grpSpPr>
          <a:xfrm>
            <a:off x="4415721" y="678791"/>
            <a:ext cx="4995091" cy="3785914"/>
            <a:chOff x="713409" y="1097136"/>
            <a:chExt cx="3891167" cy="2949220"/>
          </a:xfrm>
        </p:grpSpPr>
        <p:sp>
          <p:nvSpPr>
            <p:cNvPr id="869" name="Google Shape;869;p58"/>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8"/>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8"/>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2" name="Google Shape;872;p58"/>
          <p:cNvCxnSpPr/>
          <p:nvPr/>
        </p:nvCxnSpPr>
        <p:spPr>
          <a:xfrm>
            <a:off x="1121038" y="2960163"/>
            <a:ext cx="3930300" cy="0"/>
          </a:xfrm>
          <a:prstGeom prst="straightConnector1">
            <a:avLst/>
          </a:prstGeom>
          <a:noFill/>
          <a:ln w="19050" cap="flat" cmpd="sng">
            <a:solidFill>
              <a:schemeClr val="accent3"/>
            </a:solidFill>
            <a:prstDash val="solid"/>
            <a:round/>
            <a:headEnd type="none" w="med" len="med"/>
            <a:tailEnd type="none" w="med" len="med"/>
          </a:ln>
        </p:spPr>
      </p:cxnSp>
      <p:pic>
        <p:nvPicPr>
          <p:cNvPr id="873" name="Google Shape;873;p58"/>
          <p:cNvPicPr preferRelativeResize="0"/>
          <p:nvPr/>
        </p:nvPicPr>
        <p:blipFill rotWithShape="1">
          <a:blip r:embed="rId4">
            <a:alphaModFix/>
          </a:blip>
          <a:srcRect b="17979"/>
          <a:stretch/>
        </p:blipFill>
        <p:spPr>
          <a:xfrm>
            <a:off x="1093300" y="609101"/>
            <a:ext cx="2818500" cy="1470275"/>
          </a:xfrm>
          <a:prstGeom prst="rect">
            <a:avLst/>
          </a:prstGeom>
          <a:noFill/>
          <a:ln>
            <a:noFill/>
          </a:ln>
        </p:spPr>
      </p:pic>
      <p:pic>
        <p:nvPicPr>
          <p:cNvPr id="874" name="Google Shape;874;p58"/>
          <p:cNvPicPr preferRelativeResize="0"/>
          <p:nvPr/>
        </p:nvPicPr>
        <p:blipFill rotWithShape="1">
          <a:blip r:embed="rId5">
            <a:alphaModFix/>
          </a:blip>
          <a:srcRect/>
          <a:stretch/>
        </p:blipFill>
        <p:spPr>
          <a:xfrm flipH="1">
            <a:off x="7432323" y="2471000"/>
            <a:ext cx="3510877" cy="26161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59"/>
          <p:cNvSpPr txBox="1">
            <a:spLocks noGrp="1"/>
          </p:cNvSpPr>
          <p:nvPr>
            <p:ph type="title"/>
          </p:nvPr>
        </p:nvSpPr>
        <p:spPr>
          <a:xfrm>
            <a:off x="4136100" y="375275"/>
            <a:ext cx="37731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
        <p:nvSpPr>
          <p:cNvPr id="880" name="Google Shape;880;p59"/>
          <p:cNvSpPr txBox="1">
            <a:spLocks noGrp="1"/>
          </p:cNvSpPr>
          <p:nvPr>
            <p:ph type="subTitle" idx="1"/>
          </p:nvPr>
        </p:nvSpPr>
        <p:spPr>
          <a:xfrm>
            <a:off x="4136100" y="1170675"/>
            <a:ext cx="3576600" cy="1569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latin typeface="Open Sans"/>
                <a:ea typeface="Open Sans"/>
                <a:cs typeface="Open Sans"/>
                <a:sym typeface="Open Sans"/>
              </a:rPr>
              <a:t>Do you have any questions?</a:t>
            </a:r>
            <a:endParaRPr sz="2400" b="1">
              <a:solidFill>
                <a:schemeClr val="dk1"/>
              </a:solidFill>
              <a:latin typeface="Open Sans"/>
              <a:ea typeface="Open Sans"/>
              <a:cs typeface="Open Sans"/>
              <a:sym typeface="Open Sans"/>
            </a:endParaRPr>
          </a:p>
          <a:p>
            <a:pPr marL="0" lvl="0" indent="0" algn="l" rtl="0">
              <a:spcBef>
                <a:spcPts val="0"/>
              </a:spcBef>
              <a:spcAft>
                <a:spcPts val="0"/>
              </a:spcAft>
              <a:buNone/>
            </a:pPr>
            <a:r>
              <a:rPr lang="en" sz="1400"/>
              <a:t>youremail@freepik.com </a:t>
            </a:r>
            <a:endParaRPr sz="1400"/>
          </a:p>
          <a:p>
            <a:pPr marL="0" lvl="0" indent="0" algn="l" rtl="0">
              <a:spcBef>
                <a:spcPts val="0"/>
              </a:spcBef>
              <a:spcAft>
                <a:spcPts val="0"/>
              </a:spcAft>
              <a:buNone/>
            </a:pPr>
            <a:r>
              <a:rPr lang="en" sz="1400"/>
              <a:t>+91 620 421 838 </a:t>
            </a:r>
            <a:endParaRPr sz="1400"/>
          </a:p>
          <a:p>
            <a:pPr marL="0" lvl="0" indent="0" algn="l" rtl="0">
              <a:spcBef>
                <a:spcPts val="0"/>
              </a:spcBef>
              <a:spcAft>
                <a:spcPts val="0"/>
              </a:spcAft>
              <a:buNone/>
            </a:pPr>
            <a:r>
              <a:rPr lang="en" sz="1400"/>
              <a:t>yourwebsite.com</a:t>
            </a:r>
            <a:endParaRPr/>
          </a:p>
        </p:txBody>
      </p:sp>
      <p:grpSp>
        <p:nvGrpSpPr>
          <p:cNvPr id="881" name="Google Shape;881;p59"/>
          <p:cNvGrpSpPr/>
          <p:nvPr/>
        </p:nvGrpSpPr>
        <p:grpSpPr>
          <a:xfrm>
            <a:off x="4206644" y="2785758"/>
            <a:ext cx="1938671" cy="416347"/>
            <a:chOff x="4911512" y="2353104"/>
            <a:chExt cx="2036206" cy="437293"/>
          </a:xfrm>
        </p:grpSpPr>
        <p:grpSp>
          <p:nvGrpSpPr>
            <p:cNvPr id="882" name="Google Shape;882;p59"/>
            <p:cNvGrpSpPr/>
            <p:nvPr/>
          </p:nvGrpSpPr>
          <p:grpSpPr>
            <a:xfrm>
              <a:off x="5444977" y="2358146"/>
              <a:ext cx="428523" cy="428118"/>
              <a:chOff x="3763184" y="3817357"/>
              <a:chExt cx="356865" cy="356498"/>
            </a:xfrm>
          </p:grpSpPr>
          <p:sp>
            <p:nvSpPr>
              <p:cNvPr id="883" name="Google Shape;883;p59"/>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9"/>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9"/>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9"/>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9"/>
            <p:cNvGrpSpPr/>
            <p:nvPr/>
          </p:nvGrpSpPr>
          <p:grpSpPr>
            <a:xfrm>
              <a:off x="5978442" y="2358146"/>
              <a:ext cx="428083" cy="428118"/>
              <a:chOff x="4211985" y="3817357"/>
              <a:chExt cx="356498" cy="356498"/>
            </a:xfrm>
          </p:grpSpPr>
          <p:sp>
            <p:nvSpPr>
              <p:cNvPr id="888" name="Google Shape;888;p59"/>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9"/>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9"/>
            <p:cNvGrpSpPr/>
            <p:nvPr/>
          </p:nvGrpSpPr>
          <p:grpSpPr>
            <a:xfrm>
              <a:off x="4911512" y="2358146"/>
              <a:ext cx="428523" cy="428559"/>
              <a:chOff x="2866317" y="3817357"/>
              <a:chExt cx="356865" cy="356865"/>
            </a:xfrm>
          </p:grpSpPr>
          <p:sp>
            <p:nvSpPr>
              <p:cNvPr id="891" name="Google Shape;891;p59"/>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9"/>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9"/>
            <p:cNvGrpSpPr/>
            <p:nvPr/>
          </p:nvGrpSpPr>
          <p:grpSpPr>
            <a:xfrm>
              <a:off x="6511467" y="2353104"/>
              <a:ext cx="436251" cy="437293"/>
              <a:chOff x="1190200" y="238125"/>
              <a:chExt cx="5212075" cy="5212075"/>
            </a:xfrm>
          </p:grpSpPr>
          <p:sp>
            <p:nvSpPr>
              <p:cNvPr id="894" name="Google Shape;894;p59"/>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9"/>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6" name="Google Shape;896;p59"/>
          <p:cNvSpPr txBox="1"/>
          <p:nvPr/>
        </p:nvSpPr>
        <p:spPr>
          <a:xfrm>
            <a:off x="4136100" y="4254050"/>
            <a:ext cx="30696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2"/>
                </a:solidFill>
                <a:latin typeface="Karla"/>
                <a:ea typeface="Karla"/>
                <a:cs typeface="Karla"/>
                <a:sym typeface="Karla"/>
              </a:rPr>
              <a:t>Please keep this slide for attribution</a:t>
            </a:r>
            <a:endParaRPr sz="1200">
              <a:solidFill>
                <a:schemeClr val="dk2"/>
              </a:solidFill>
              <a:latin typeface="Karla"/>
              <a:ea typeface="Karla"/>
              <a:cs typeface="Karla"/>
              <a:sym typeface="Karla"/>
            </a:endParaRPr>
          </a:p>
        </p:txBody>
      </p:sp>
      <p:pic>
        <p:nvPicPr>
          <p:cNvPr id="897" name="Google Shape;897;p59"/>
          <p:cNvPicPr preferRelativeResize="0"/>
          <p:nvPr/>
        </p:nvPicPr>
        <p:blipFill rotWithShape="1">
          <a:blip r:embed="rId3">
            <a:alphaModFix/>
          </a:blip>
          <a:srcRect l="36118"/>
          <a:stretch/>
        </p:blipFill>
        <p:spPr>
          <a:xfrm>
            <a:off x="0" y="207475"/>
            <a:ext cx="3742499" cy="4728525"/>
          </a:xfrm>
          <a:prstGeom prst="rect">
            <a:avLst/>
          </a:prstGeom>
          <a:noFill/>
          <a:ln>
            <a:noFill/>
          </a:ln>
        </p:spPr>
      </p:pic>
      <p:cxnSp>
        <p:nvCxnSpPr>
          <p:cNvPr id="898" name="Google Shape;898;p59"/>
          <p:cNvCxnSpPr/>
          <p:nvPr/>
        </p:nvCxnSpPr>
        <p:spPr>
          <a:xfrm>
            <a:off x="4206638" y="3457244"/>
            <a:ext cx="49443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Google Shape;903;p60"/>
          <p:cNvPicPr preferRelativeResize="0"/>
          <p:nvPr/>
        </p:nvPicPr>
        <p:blipFill>
          <a:blip r:embed="rId3">
            <a:alphaModFix/>
          </a:blip>
          <a:stretch>
            <a:fillRect/>
          </a:stretch>
        </p:blipFill>
        <p:spPr>
          <a:xfrm>
            <a:off x="754650" y="3111125"/>
            <a:ext cx="1615782" cy="1492976"/>
          </a:xfrm>
          <a:prstGeom prst="rect">
            <a:avLst/>
          </a:prstGeom>
          <a:noFill/>
          <a:ln>
            <a:noFill/>
          </a:ln>
        </p:spPr>
      </p:pic>
      <p:sp>
        <p:nvSpPr>
          <p:cNvPr id="904" name="Google Shape;90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pic>
        <p:nvPicPr>
          <p:cNvPr id="905" name="Google Shape;905;p60"/>
          <p:cNvPicPr preferRelativeResize="0"/>
          <p:nvPr/>
        </p:nvPicPr>
        <p:blipFill>
          <a:blip r:embed="rId4">
            <a:alphaModFix/>
          </a:blip>
          <a:stretch>
            <a:fillRect/>
          </a:stretch>
        </p:blipFill>
        <p:spPr>
          <a:xfrm>
            <a:off x="2254625" y="1679227"/>
            <a:ext cx="2601575" cy="1131675"/>
          </a:xfrm>
          <a:prstGeom prst="rect">
            <a:avLst/>
          </a:prstGeom>
          <a:noFill/>
          <a:ln>
            <a:noFill/>
          </a:ln>
        </p:spPr>
      </p:pic>
      <p:pic>
        <p:nvPicPr>
          <p:cNvPr id="906" name="Google Shape;906;p60"/>
          <p:cNvPicPr preferRelativeResize="0"/>
          <p:nvPr/>
        </p:nvPicPr>
        <p:blipFill>
          <a:blip r:embed="rId5">
            <a:alphaModFix/>
          </a:blip>
          <a:stretch>
            <a:fillRect/>
          </a:stretch>
        </p:blipFill>
        <p:spPr>
          <a:xfrm>
            <a:off x="720002" y="1389952"/>
            <a:ext cx="1281325" cy="1420951"/>
          </a:xfrm>
          <a:prstGeom prst="rect">
            <a:avLst/>
          </a:prstGeom>
          <a:noFill/>
          <a:ln>
            <a:noFill/>
          </a:ln>
        </p:spPr>
      </p:pic>
      <p:pic>
        <p:nvPicPr>
          <p:cNvPr id="907" name="Google Shape;907;p60"/>
          <p:cNvPicPr preferRelativeResize="0"/>
          <p:nvPr/>
        </p:nvPicPr>
        <p:blipFill>
          <a:blip r:embed="rId6">
            <a:alphaModFix/>
          </a:blip>
          <a:stretch>
            <a:fillRect/>
          </a:stretch>
        </p:blipFill>
        <p:spPr>
          <a:xfrm>
            <a:off x="2754175" y="3111128"/>
            <a:ext cx="3136493" cy="1492969"/>
          </a:xfrm>
          <a:prstGeom prst="rect">
            <a:avLst/>
          </a:prstGeom>
          <a:noFill/>
          <a:ln>
            <a:noFill/>
          </a:ln>
        </p:spPr>
      </p:pic>
      <p:pic>
        <p:nvPicPr>
          <p:cNvPr id="908" name="Google Shape;908;p60"/>
          <p:cNvPicPr preferRelativeResize="0"/>
          <p:nvPr/>
        </p:nvPicPr>
        <p:blipFill>
          <a:blip r:embed="rId7">
            <a:alphaModFix/>
          </a:blip>
          <a:stretch>
            <a:fillRect/>
          </a:stretch>
        </p:blipFill>
        <p:spPr>
          <a:xfrm>
            <a:off x="5013799" y="1535387"/>
            <a:ext cx="1996132" cy="1275525"/>
          </a:xfrm>
          <a:prstGeom prst="rect">
            <a:avLst/>
          </a:prstGeom>
          <a:noFill/>
          <a:ln>
            <a:noFill/>
          </a:ln>
        </p:spPr>
      </p:pic>
      <p:pic>
        <p:nvPicPr>
          <p:cNvPr id="909" name="Google Shape;909;p60"/>
          <p:cNvPicPr preferRelativeResize="0"/>
          <p:nvPr/>
        </p:nvPicPr>
        <p:blipFill>
          <a:blip r:embed="rId8">
            <a:alphaModFix/>
          </a:blip>
          <a:stretch>
            <a:fillRect/>
          </a:stretch>
        </p:blipFill>
        <p:spPr>
          <a:xfrm>
            <a:off x="7294716" y="1535375"/>
            <a:ext cx="1129285" cy="3068725"/>
          </a:xfrm>
          <a:prstGeom prst="rect">
            <a:avLst/>
          </a:prstGeom>
          <a:noFill/>
          <a:ln>
            <a:noFill/>
          </a:ln>
        </p:spPr>
      </p:pic>
      <p:pic>
        <p:nvPicPr>
          <p:cNvPr id="910" name="Google Shape;910;p60"/>
          <p:cNvPicPr preferRelativeResize="0"/>
          <p:nvPr/>
        </p:nvPicPr>
        <p:blipFill rotWithShape="1">
          <a:blip r:embed="rId9">
            <a:alphaModFix/>
          </a:blip>
          <a:srcRect r="58737" b="2486"/>
          <a:stretch/>
        </p:blipFill>
        <p:spPr>
          <a:xfrm>
            <a:off x="6274425" y="2887063"/>
            <a:ext cx="929075" cy="171703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916" name="Google Shape;916;p61"/>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latin typeface="Open Sans"/>
                <a:ea typeface="Open Sans"/>
                <a:cs typeface="Open Sans"/>
                <a:sym typeface="Open Sans"/>
              </a:rPr>
              <a:t>Photos:</a:t>
            </a:r>
            <a:endParaRPr sz="1800" b="1">
              <a:latin typeface="Open Sans"/>
              <a:ea typeface="Open Sans"/>
              <a:cs typeface="Open Sans"/>
              <a:sym typeface="Open Sans"/>
            </a:endParaRPr>
          </a:p>
          <a:p>
            <a:pPr marL="457200" lvl="0" indent="-298450" algn="l" rtl="0">
              <a:spcBef>
                <a:spcPts val="0"/>
              </a:spcBef>
              <a:spcAft>
                <a:spcPts val="0"/>
              </a:spcAft>
              <a:buSzPts val="1100"/>
              <a:buChar char="●"/>
            </a:pPr>
            <a:r>
              <a:rPr lang="en">
                <a:solidFill>
                  <a:schemeClr val="hlink"/>
                </a:solidFill>
                <a:uFill>
                  <a:noFill/>
                </a:uFill>
                <a:hlinkClick r:id="rId3"/>
              </a:rPr>
              <a:t>Pollution concept of water with garbage</a:t>
            </a:r>
            <a:endParaRPr/>
          </a:p>
          <a:p>
            <a:pPr marL="457200" lvl="0" indent="-298450" algn="l" rtl="0">
              <a:spcBef>
                <a:spcPts val="0"/>
              </a:spcBef>
              <a:spcAft>
                <a:spcPts val="0"/>
              </a:spcAft>
              <a:buSzPts val="1100"/>
              <a:buChar char="●"/>
            </a:pPr>
            <a:r>
              <a:rPr lang="en">
                <a:solidFill>
                  <a:schemeClr val="hlink"/>
                </a:solidFill>
                <a:uFill>
                  <a:noFill/>
                </a:uFill>
                <a:hlinkClick r:id="rId4"/>
              </a:rPr>
              <a:t>Close-up individual recycling plastic bottles</a:t>
            </a:r>
            <a:endParaRPr/>
          </a:p>
          <a:p>
            <a:pPr marL="457200" lvl="0" indent="-298450" algn="l" rtl="0">
              <a:spcBef>
                <a:spcPts val="0"/>
              </a:spcBef>
              <a:spcAft>
                <a:spcPts val="0"/>
              </a:spcAft>
              <a:buSzPts val="1100"/>
              <a:buChar char="●"/>
            </a:pPr>
            <a:r>
              <a:rPr lang="en">
                <a:solidFill>
                  <a:schemeClr val="hlink"/>
                </a:solidFill>
                <a:uFill>
                  <a:noFill/>
                </a:uFill>
                <a:hlinkClick r:id="rId5"/>
              </a:rPr>
              <a:t>Young businesswoman posing with copy space</a:t>
            </a:r>
            <a:endParaRPr/>
          </a:p>
          <a:p>
            <a:pPr marL="457200" lvl="0" indent="-298450" algn="l" rtl="0">
              <a:spcBef>
                <a:spcPts val="0"/>
              </a:spcBef>
              <a:spcAft>
                <a:spcPts val="0"/>
              </a:spcAft>
              <a:buSzPts val="1100"/>
              <a:buChar char="●"/>
            </a:pPr>
            <a:r>
              <a:rPr lang="en">
                <a:solidFill>
                  <a:schemeClr val="hlink"/>
                </a:solidFill>
                <a:uFill>
                  <a:noFill/>
                </a:uFill>
                <a:hlinkClick r:id="rId6"/>
              </a:rPr>
              <a:t>Smiley man posing while holding a laptop</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latin typeface="Open Sans"/>
                <a:ea typeface="Open Sans"/>
                <a:cs typeface="Open Sans"/>
                <a:sym typeface="Open Sans"/>
              </a:rPr>
              <a:t>Vectors:</a:t>
            </a:r>
            <a:endParaRPr sz="1800" b="1">
              <a:latin typeface="Open Sans"/>
              <a:ea typeface="Open Sans"/>
              <a:cs typeface="Open Sans"/>
              <a:sym typeface="Open Sans"/>
            </a:endParaRPr>
          </a:p>
          <a:p>
            <a:pPr marL="457200" lvl="0" indent="-298450" algn="l" rtl="0">
              <a:spcBef>
                <a:spcPts val="0"/>
              </a:spcBef>
              <a:spcAft>
                <a:spcPts val="0"/>
              </a:spcAft>
              <a:buSzPts val="1100"/>
              <a:buChar char="●"/>
            </a:pPr>
            <a:r>
              <a:rPr lang="en">
                <a:solidFill>
                  <a:schemeClr val="hlink"/>
                </a:solidFill>
                <a:uFill>
                  <a:noFill/>
                </a:uFill>
                <a:hlinkClick r:id="rId7"/>
              </a:rPr>
              <a:t>Ecological disasters element collection</a:t>
            </a:r>
            <a:endParaRPr/>
          </a:p>
          <a:p>
            <a:pPr marL="457200" lvl="0" indent="-298450" algn="l" rtl="0">
              <a:spcBef>
                <a:spcPts val="0"/>
              </a:spcBef>
              <a:spcAft>
                <a:spcPts val="0"/>
              </a:spcAft>
              <a:buSzPts val="1100"/>
              <a:buChar char="●"/>
            </a:pPr>
            <a:r>
              <a:rPr lang="en">
                <a:solidFill>
                  <a:schemeClr val="hlink"/>
                </a:solidFill>
                <a:uFill>
                  <a:noFill/>
                </a:uFill>
                <a:hlinkClick r:id="rId8"/>
              </a:rPr>
              <a:t>Environmental pollution illustration</a:t>
            </a:r>
            <a:endParaRPr/>
          </a:p>
          <a:p>
            <a:pPr marL="457200" lvl="0" indent="-298450" algn="l" rtl="0">
              <a:spcBef>
                <a:spcPts val="0"/>
              </a:spcBef>
              <a:spcAft>
                <a:spcPts val="0"/>
              </a:spcAft>
              <a:buSzPts val="1100"/>
              <a:buChar char="●"/>
            </a:pPr>
            <a:r>
              <a:rPr lang="en">
                <a:solidFill>
                  <a:schemeClr val="hlink"/>
                </a:solidFill>
                <a:uFill>
                  <a:noFill/>
                </a:uFill>
                <a:hlinkClick r:id="rId9"/>
              </a:rPr>
              <a:t>Set of recycle bins for waste sorting, clean water drop, sprout and kraft paper bags isolated on white background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0"/>
        <p:cNvGrpSpPr/>
        <p:nvPr/>
      </p:nvGrpSpPr>
      <p:grpSpPr>
        <a:xfrm>
          <a:off x="0" y="0"/>
          <a:ext cx="0" cy="0"/>
          <a:chOff x="0" y="0"/>
          <a:chExt cx="0" cy="0"/>
        </a:xfrm>
      </p:grpSpPr>
      <p:sp>
        <p:nvSpPr>
          <p:cNvPr id="921" name="Google Shape;921;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922" name="Google Shape;922;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923" name="Google Shape;923;p6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1D4-BF63-7990-9AA8-0EB5CD02C576}"/>
              </a:ext>
            </a:extLst>
          </p:cNvPr>
          <p:cNvSpPr>
            <a:spLocks noGrp="1"/>
          </p:cNvSpPr>
          <p:nvPr>
            <p:ph type="title"/>
          </p:nvPr>
        </p:nvSpPr>
        <p:spPr>
          <a:xfrm>
            <a:off x="945216" y="417593"/>
            <a:ext cx="7253568" cy="572700"/>
          </a:xfrm>
        </p:spPr>
        <p:txBody>
          <a:bodyPr/>
          <a:lstStyle/>
          <a:p>
            <a:r>
              <a:rPr lang="en-SG" sz="2800"/>
              <a:t>#Collection 2: Sg_energy (Merged)</a:t>
            </a:r>
          </a:p>
        </p:txBody>
      </p:sp>
      <p:pic>
        <p:nvPicPr>
          <p:cNvPr id="3" name="Picture 2">
            <a:extLst>
              <a:ext uri="{FF2B5EF4-FFF2-40B4-BE49-F238E27FC236}">
                <a16:creationId xmlns:a16="http://schemas.microsoft.com/office/drawing/2014/main" id="{61AD46DB-946B-A5F9-D473-7C7FCF55976D}"/>
              </a:ext>
            </a:extLst>
          </p:cNvPr>
          <p:cNvPicPr>
            <a:picLocks noChangeAspect="1"/>
          </p:cNvPicPr>
          <p:nvPr/>
        </p:nvPicPr>
        <p:blipFill rotWithShape="1">
          <a:blip r:embed="rId2"/>
          <a:srcRect r="3378"/>
          <a:stretch/>
        </p:blipFill>
        <p:spPr>
          <a:xfrm>
            <a:off x="213868" y="1314704"/>
            <a:ext cx="4184396" cy="1892300"/>
          </a:xfrm>
          <a:prstGeom prst="rect">
            <a:avLst/>
          </a:prstGeom>
        </p:spPr>
      </p:pic>
      <p:sp>
        <p:nvSpPr>
          <p:cNvPr id="4" name="TextBox 3">
            <a:extLst>
              <a:ext uri="{FF2B5EF4-FFF2-40B4-BE49-F238E27FC236}">
                <a16:creationId xmlns:a16="http://schemas.microsoft.com/office/drawing/2014/main" id="{F7AE43FD-E67E-2F62-F6FA-42702EF8F09A}"/>
              </a:ext>
            </a:extLst>
          </p:cNvPr>
          <p:cNvSpPr txBox="1"/>
          <p:nvPr/>
        </p:nvSpPr>
        <p:spPr>
          <a:xfrm>
            <a:off x="4398264" y="1234440"/>
            <a:ext cx="4745736" cy="1846659"/>
          </a:xfrm>
          <a:prstGeom prst="rect">
            <a:avLst/>
          </a:prstGeom>
          <a:noFill/>
        </p:spPr>
        <p:txBody>
          <a:bodyPr wrap="square" rtlCol="0">
            <a:spAutoFit/>
          </a:bodyPr>
          <a:lstStyle/>
          <a:p>
            <a:r>
              <a:rPr lang="en-US" sz="1800" b="1"/>
              <a:t>Merging into new collection: Sg_energy</a:t>
            </a:r>
          </a:p>
          <a:p>
            <a:pPr marL="285750" indent="-285750">
              <a:buFont typeface="Arial" panose="020B0604020202020204" pitchFamily="34" charset="0"/>
              <a:buChar char="•"/>
            </a:pPr>
            <a:r>
              <a:rPr lang="en-US" sz="1600"/>
              <a:t>Queries require both collections</a:t>
            </a:r>
          </a:p>
          <a:p>
            <a:pPr marL="285750" indent="-285750">
              <a:buFont typeface="Arial" panose="020B0604020202020204" pitchFamily="34" charset="0"/>
              <a:buChar char="•"/>
            </a:pPr>
            <a:r>
              <a:rPr lang="en-US" sz="1600"/>
              <a:t>Reduce complex $lookup queries</a:t>
            </a:r>
          </a:p>
          <a:p>
            <a:pPr marL="285750" indent="-285750">
              <a:buFont typeface="Arial" panose="020B0604020202020204" pitchFamily="34" charset="0"/>
              <a:buChar char="•"/>
            </a:pPr>
            <a:r>
              <a:rPr lang="en-US" sz="1600"/>
              <a:t>Faster query time</a:t>
            </a:r>
          </a:p>
          <a:p>
            <a:pPr marL="285750" indent="-285750">
              <a:buFont typeface="Arial" panose="020B0604020202020204" pitchFamily="34" charset="0"/>
              <a:buChar char="•"/>
            </a:pPr>
            <a:r>
              <a:rPr lang="en-US" sz="1600"/>
              <a:t>Simpler aggregations</a:t>
            </a:r>
          </a:p>
          <a:p>
            <a:pPr marL="285750" indent="-285750">
              <a:buFont typeface="Arial" panose="020B0604020202020204" pitchFamily="34" charset="0"/>
              <a:buChar char="•"/>
            </a:pPr>
            <a:r>
              <a:rPr lang="en-US" sz="1600"/>
              <a:t>Easier to adapt aggregations for different needs</a:t>
            </a:r>
            <a:endParaRPr lang="en-US"/>
          </a:p>
        </p:txBody>
      </p:sp>
      <p:pic>
        <p:nvPicPr>
          <p:cNvPr id="5" name="Picture 4" descr="Table&#10;&#10;Description automatically generated">
            <a:extLst>
              <a:ext uri="{FF2B5EF4-FFF2-40B4-BE49-F238E27FC236}">
                <a16:creationId xmlns:a16="http://schemas.microsoft.com/office/drawing/2014/main" id="{AEDCBC8D-5E2D-5BCC-2194-9BEAC7868871}"/>
              </a:ext>
            </a:extLst>
          </p:cNvPr>
          <p:cNvPicPr>
            <a:picLocks noChangeAspect="1"/>
          </p:cNvPicPr>
          <p:nvPr/>
        </p:nvPicPr>
        <p:blipFill rotWithShape="1">
          <a:blip r:embed="rId3"/>
          <a:srcRect b="17219"/>
          <a:stretch/>
        </p:blipFill>
        <p:spPr>
          <a:xfrm>
            <a:off x="213868" y="3405510"/>
            <a:ext cx="4184396" cy="1587500"/>
          </a:xfrm>
          <a:prstGeom prst="rect">
            <a:avLst/>
          </a:prstGeom>
        </p:spPr>
      </p:pic>
      <p:sp>
        <p:nvSpPr>
          <p:cNvPr id="6" name="TextBox 5">
            <a:extLst>
              <a:ext uri="{FF2B5EF4-FFF2-40B4-BE49-F238E27FC236}">
                <a16:creationId xmlns:a16="http://schemas.microsoft.com/office/drawing/2014/main" id="{5E7B2A5D-C705-8691-1260-376E6ABEA842}"/>
              </a:ext>
            </a:extLst>
          </p:cNvPr>
          <p:cNvSpPr txBox="1"/>
          <p:nvPr/>
        </p:nvSpPr>
        <p:spPr>
          <a:xfrm>
            <a:off x="4398264" y="3374908"/>
            <a:ext cx="4745736" cy="615553"/>
          </a:xfrm>
          <a:prstGeom prst="rect">
            <a:avLst/>
          </a:prstGeom>
          <a:noFill/>
        </p:spPr>
        <p:txBody>
          <a:bodyPr wrap="square" rtlCol="0">
            <a:spAutoFit/>
          </a:bodyPr>
          <a:lstStyle/>
          <a:p>
            <a:r>
              <a:rPr lang="en-US" sz="1800" b="1"/>
              <a:t>Inaccurate data types</a:t>
            </a:r>
          </a:p>
          <a:p>
            <a:pPr marL="285750" indent="-285750">
              <a:buFont typeface="Arial" panose="020B0604020202020204" pitchFamily="34" charset="0"/>
              <a:buChar char="•"/>
            </a:pPr>
            <a:r>
              <a:rPr lang="en-US" sz="1600"/>
              <a:t>Conversion of year and </a:t>
            </a:r>
            <a:r>
              <a:rPr lang="en-US" sz="1600" err="1"/>
              <a:t>value_ktoe</a:t>
            </a:r>
            <a:r>
              <a:rPr lang="en-US" sz="1600"/>
              <a:t> to Int</a:t>
            </a:r>
            <a:endParaRPr lang="en-US"/>
          </a:p>
        </p:txBody>
      </p:sp>
    </p:spTree>
    <p:extLst>
      <p:ext uri="{BB962C8B-B14F-4D97-AF65-F5344CB8AC3E}">
        <p14:creationId xmlns:p14="http://schemas.microsoft.com/office/powerpoint/2010/main" val="40423341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7"/>
        <p:cNvGrpSpPr/>
        <p:nvPr/>
      </p:nvGrpSpPr>
      <p:grpSpPr>
        <a:xfrm>
          <a:off x="0" y="0"/>
          <a:ext cx="0" cy="0"/>
          <a:chOff x="0" y="0"/>
          <a:chExt cx="0" cy="0"/>
        </a:xfrm>
      </p:grpSpPr>
      <p:sp>
        <p:nvSpPr>
          <p:cNvPr id="928" name="Google Shape;928;p6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929" name="Google Shape;929;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930" name="Google Shape;930;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4"/>
        <p:cNvGrpSpPr/>
        <p:nvPr/>
      </p:nvGrpSpPr>
      <p:grpSpPr>
        <a:xfrm>
          <a:off x="0" y="0"/>
          <a:ext cx="0" cy="0"/>
          <a:chOff x="0" y="0"/>
          <a:chExt cx="0" cy="0"/>
        </a:xfrm>
      </p:grpSpPr>
      <p:sp>
        <p:nvSpPr>
          <p:cNvPr id="935" name="Google Shape;935;p6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936" name="Google Shape;936;p6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Open Sans</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https://fonts.google.com/specimen/Open+Sans</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Karla</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https://fonts.google.com/specimen/Karla</a:t>
            </a:r>
            <a:r>
              <a:rPr lang="en" sz="1100">
                <a:solidFill>
                  <a:schemeClr val="lt1"/>
                </a:solidFill>
              </a:rPr>
              <a:t>)</a:t>
            </a:r>
            <a:endParaRPr sz="1100">
              <a:solidFill>
                <a:schemeClr val="lt1"/>
              </a:solidFill>
            </a:endParaRPr>
          </a:p>
        </p:txBody>
      </p:sp>
      <p:sp>
        <p:nvSpPr>
          <p:cNvPr id="937" name="Google Shape;937;p64"/>
          <p:cNvSpPr/>
          <p:nvPr/>
        </p:nvSpPr>
        <p:spPr>
          <a:xfrm>
            <a:off x="2583563" y="2988225"/>
            <a:ext cx="791400" cy="754200"/>
          </a:xfrm>
          <a:prstGeom prst="roundRect">
            <a:avLst>
              <a:gd name="adj" fmla="val 16667"/>
            </a:avLst>
          </a:prstGeom>
          <a:solidFill>
            <a:srgbClr val="212F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4"/>
          <p:cNvSpPr/>
          <p:nvPr/>
        </p:nvSpPr>
        <p:spPr>
          <a:xfrm>
            <a:off x="3645382" y="2988225"/>
            <a:ext cx="791400" cy="754200"/>
          </a:xfrm>
          <a:prstGeom prst="roundRect">
            <a:avLst>
              <a:gd name="adj" fmla="val 16667"/>
            </a:avLst>
          </a:prstGeom>
          <a:solidFill>
            <a:srgbClr val="39474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4"/>
          <p:cNvSpPr/>
          <p:nvPr/>
        </p:nvSpPr>
        <p:spPr>
          <a:xfrm>
            <a:off x="4707202" y="2988225"/>
            <a:ext cx="791400" cy="754200"/>
          </a:xfrm>
          <a:prstGeom prst="roundRect">
            <a:avLst>
              <a:gd name="adj" fmla="val 16667"/>
            </a:avLst>
          </a:prstGeom>
          <a:solidFill>
            <a:srgbClr val="5A67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4"/>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#212f40</a:t>
            </a:r>
            <a:endParaRPr sz="1000">
              <a:solidFill>
                <a:srgbClr val="FFFFFF"/>
              </a:solidFill>
            </a:endParaRPr>
          </a:p>
        </p:txBody>
      </p:sp>
      <p:sp>
        <p:nvSpPr>
          <p:cNvPr id="941" name="Google Shape;941;p64"/>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#39474b</a:t>
            </a:r>
            <a:endParaRPr sz="1000">
              <a:solidFill>
                <a:srgbClr val="FFFFFF"/>
              </a:solidFill>
            </a:endParaRPr>
          </a:p>
        </p:txBody>
      </p:sp>
      <p:sp>
        <p:nvSpPr>
          <p:cNvPr id="942" name="Google Shape;942;p64"/>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#5a676d</a:t>
            </a:r>
            <a:endParaRPr sz="1000">
              <a:solidFill>
                <a:srgbClr val="FFFFFF"/>
              </a:solidFill>
            </a:endParaRPr>
          </a:p>
        </p:txBody>
      </p:sp>
      <p:sp>
        <p:nvSpPr>
          <p:cNvPr id="943" name="Google Shape;943;p64"/>
          <p:cNvSpPr/>
          <p:nvPr/>
        </p:nvSpPr>
        <p:spPr>
          <a:xfrm>
            <a:off x="5769038" y="2988225"/>
            <a:ext cx="791400" cy="754200"/>
          </a:xfrm>
          <a:prstGeom prst="roundRect">
            <a:avLst>
              <a:gd name="adj" fmla="val 16667"/>
            </a:avLst>
          </a:prstGeom>
          <a:solidFill>
            <a:srgbClr val="A1A2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4"/>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#a1a299</a:t>
            </a:r>
            <a:endParaRPr sz="1000">
              <a:solidFill>
                <a:srgbClr val="FFFFFF"/>
              </a:solidFill>
            </a:endParaRPr>
          </a:p>
        </p:txBody>
      </p:sp>
      <p:sp>
        <p:nvSpPr>
          <p:cNvPr id="945" name="Google Shape;945;p64"/>
          <p:cNvSpPr/>
          <p:nvPr/>
        </p:nvSpPr>
        <p:spPr>
          <a:xfrm>
            <a:off x="3114470" y="3919325"/>
            <a:ext cx="791400" cy="754200"/>
          </a:xfrm>
          <a:prstGeom prst="roundRect">
            <a:avLst>
              <a:gd name="adj" fmla="val 16667"/>
            </a:avLst>
          </a:prstGeom>
          <a:solidFill>
            <a:srgbClr val="EDE8E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4"/>
          <p:cNvSpPr/>
          <p:nvPr/>
        </p:nvSpPr>
        <p:spPr>
          <a:xfrm>
            <a:off x="4176289" y="39193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4"/>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#ede8e5</a:t>
            </a:r>
            <a:endParaRPr sz="1000">
              <a:solidFill>
                <a:schemeClr val="dk1"/>
              </a:solidFill>
            </a:endParaRPr>
          </a:p>
        </p:txBody>
      </p:sp>
      <p:sp>
        <p:nvSpPr>
          <p:cNvPr id="948" name="Google Shape;948;p64"/>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49" name="Google Shape;949;p64"/>
          <p:cNvSpPr/>
          <p:nvPr/>
        </p:nvSpPr>
        <p:spPr>
          <a:xfrm>
            <a:off x="5238125" y="3919325"/>
            <a:ext cx="791400" cy="754200"/>
          </a:xfrm>
          <a:prstGeom prst="roundRect">
            <a:avLst>
              <a:gd name="adj" fmla="val 16667"/>
            </a:avLst>
          </a:prstGeom>
          <a:solidFill>
            <a:srgbClr val="F3A92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4"/>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#f3a92c</a:t>
            </a:r>
            <a:endParaRPr sz="1000">
              <a:solidFill>
                <a:srgbClr val="FFFFFF"/>
              </a:solidFill>
            </a:endParaRPr>
          </a:p>
        </p:txBody>
      </p:sp>
      <p:sp>
        <p:nvSpPr>
          <p:cNvPr id="951" name="Google Shape;951;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
        <p:cNvGrpSpPr/>
        <p:nvPr/>
      </p:nvGrpSpPr>
      <p:grpSpPr>
        <a:xfrm>
          <a:off x="0" y="0"/>
          <a:ext cx="0" cy="0"/>
          <a:chOff x="0" y="0"/>
          <a:chExt cx="0" cy="0"/>
        </a:xfrm>
      </p:grpSpPr>
      <p:sp>
        <p:nvSpPr>
          <p:cNvPr id="956" name="Google Shape;956;p6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957" name="Google Shape;9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58" name="Google Shape;958;p6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959" name="Google Shape;959;p6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60" name="Google Shape;960;p6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61" name="Google Shape;961;p6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62" name="Google Shape;9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63" name="Google Shape;9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64" name="Google Shape;9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65" name="Google Shape;9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66" name="Google Shape;966;p6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967" name="Google Shape;967;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1"/>
        <p:cNvGrpSpPr/>
        <p:nvPr/>
      </p:nvGrpSpPr>
      <p:grpSpPr>
        <a:xfrm>
          <a:off x="0" y="0"/>
          <a:ext cx="0" cy="0"/>
          <a:chOff x="0" y="0"/>
          <a:chExt cx="0" cy="0"/>
        </a:xfrm>
      </p:grpSpPr>
      <p:grpSp>
        <p:nvGrpSpPr>
          <p:cNvPr id="972" name="Google Shape;972;p66"/>
          <p:cNvGrpSpPr/>
          <p:nvPr/>
        </p:nvGrpSpPr>
        <p:grpSpPr>
          <a:xfrm>
            <a:off x="5082708" y="3095784"/>
            <a:ext cx="442841" cy="514271"/>
            <a:chOff x="4727025" y="1332775"/>
            <a:chExt cx="59900" cy="69625"/>
          </a:xfrm>
        </p:grpSpPr>
        <p:sp>
          <p:nvSpPr>
            <p:cNvPr id="973" name="Google Shape;9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66"/>
          <p:cNvGrpSpPr/>
          <p:nvPr/>
        </p:nvGrpSpPr>
        <p:grpSpPr>
          <a:xfrm>
            <a:off x="5758025" y="2343272"/>
            <a:ext cx="500909" cy="500899"/>
            <a:chOff x="4820425" y="1329900"/>
            <a:chExt cx="70175" cy="70350"/>
          </a:xfrm>
        </p:grpSpPr>
        <p:sp>
          <p:nvSpPr>
            <p:cNvPr id="976" name="Google Shape;9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66"/>
          <p:cNvGrpSpPr/>
          <p:nvPr/>
        </p:nvGrpSpPr>
        <p:grpSpPr>
          <a:xfrm>
            <a:off x="6410648" y="2355062"/>
            <a:ext cx="538135" cy="493119"/>
            <a:chOff x="4903200" y="1331525"/>
            <a:chExt cx="73575" cy="67425"/>
          </a:xfrm>
        </p:grpSpPr>
        <p:sp>
          <p:nvSpPr>
            <p:cNvPr id="981" name="Google Shape;9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6"/>
          <p:cNvGrpSpPr/>
          <p:nvPr/>
        </p:nvGrpSpPr>
        <p:grpSpPr>
          <a:xfrm>
            <a:off x="5670599" y="3097040"/>
            <a:ext cx="544563" cy="511895"/>
            <a:chOff x="4815575" y="1416800"/>
            <a:chExt cx="73750" cy="71400"/>
          </a:xfrm>
        </p:grpSpPr>
        <p:sp>
          <p:nvSpPr>
            <p:cNvPr id="984" name="Google Shape;9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66"/>
          <p:cNvGrpSpPr/>
          <p:nvPr/>
        </p:nvGrpSpPr>
        <p:grpSpPr>
          <a:xfrm>
            <a:off x="6367224" y="3096746"/>
            <a:ext cx="602914" cy="512477"/>
            <a:chOff x="4902475" y="1418875"/>
            <a:chExt cx="74500" cy="63775"/>
          </a:xfrm>
        </p:grpSpPr>
        <p:sp>
          <p:nvSpPr>
            <p:cNvPr id="988" name="Google Shape;9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6"/>
          <p:cNvGrpSpPr/>
          <p:nvPr/>
        </p:nvGrpSpPr>
        <p:grpSpPr>
          <a:xfrm>
            <a:off x="5783096" y="3835985"/>
            <a:ext cx="515391" cy="525699"/>
            <a:chOff x="4818100" y="1507675"/>
            <a:chExt cx="71225" cy="71625"/>
          </a:xfrm>
        </p:grpSpPr>
        <p:sp>
          <p:nvSpPr>
            <p:cNvPr id="991" name="Google Shape;9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6"/>
          <p:cNvGrpSpPr/>
          <p:nvPr/>
        </p:nvGrpSpPr>
        <p:grpSpPr>
          <a:xfrm>
            <a:off x="5121199" y="3857517"/>
            <a:ext cx="522956" cy="489869"/>
            <a:chOff x="4721450" y="1509475"/>
            <a:chExt cx="79350" cy="74325"/>
          </a:xfrm>
        </p:grpSpPr>
        <p:sp>
          <p:nvSpPr>
            <p:cNvPr id="996" name="Google Shape;9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66"/>
          <p:cNvGrpSpPr/>
          <p:nvPr/>
        </p:nvGrpSpPr>
        <p:grpSpPr>
          <a:xfrm>
            <a:off x="6444441" y="3837269"/>
            <a:ext cx="525704" cy="535436"/>
            <a:chOff x="4906800" y="1507500"/>
            <a:chExt cx="70350" cy="71075"/>
          </a:xfrm>
        </p:grpSpPr>
        <p:sp>
          <p:nvSpPr>
            <p:cNvPr id="1001" name="Google Shape;10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66"/>
          <p:cNvGrpSpPr/>
          <p:nvPr/>
        </p:nvGrpSpPr>
        <p:grpSpPr>
          <a:xfrm>
            <a:off x="4477263" y="2343250"/>
            <a:ext cx="508054" cy="508095"/>
            <a:chOff x="3736598" y="2170606"/>
            <a:chExt cx="404889" cy="404889"/>
          </a:xfrm>
        </p:grpSpPr>
        <p:sp>
          <p:nvSpPr>
            <p:cNvPr id="1007" name="Google Shape;10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6"/>
          <p:cNvGrpSpPr/>
          <p:nvPr/>
        </p:nvGrpSpPr>
        <p:grpSpPr>
          <a:xfrm>
            <a:off x="3765303" y="2343345"/>
            <a:ext cx="575790" cy="507904"/>
            <a:chOff x="3161917" y="2170682"/>
            <a:chExt cx="458870" cy="404737"/>
          </a:xfrm>
        </p:grpSpPr>
        <p:sp>
          <p:nvSpPr>
            <p:cNvPr id="1012" name="Google Shape;10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66"/>
          <p:cNvGrpSpPr/>
          <p:nvPr/>
        </p:nvGrpSpPr>
        <p:grpSpPr>
          <a:xfrm>
            <a:off x="3792833" y="3103717"/>
            <a:ext cx="520730" cy="498567"/>
            <a:chOff x="3179914" y="2889488"/>
            <a:chExt cx="422876" cy="404911"/>
          </a:xfrm>
        </p:grpSpPr>
        <p:sp>
          <p:nvSpPr>
            <p:cNvPr id="1016" name="Google Shape;10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66"/>
          <p:cNvGrpSpPr/>
          <p:nvPr/>
        </p:nvGrpSpPr>
        <p:grpSpPr>
          <a:xfrm>
            <a:off x="4421513" y="3103677"/>
            <a:ext cx="516145" cy="498648"/>
            <a:chOff x="3729467" y="2889422"/>
            <a:chExt cx="419153" cy="404977"/>
          </a:xfrm>
        </p:grpSpPr>
        <p:sp>
          <p:nvSpPr>
            <p:cNvPr id="1023" name="Google Shape;10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66"/>
          <p:cNvGrpSpPr/>
          <p:nvPr/>
        </p:nvGrpSpPr>
        <p:grpSpPr>
          <a:xfrm>
            <a:off x="7141841" y="2550562"/>
            <a:ext cx="166473" cy="141497"/>
            <a:chOff x="4660325" y="1866850"/>
            <a:chExt cx="68350" cy="58100"/>
          </a:xfrm>
        </p:grpSpPr>
        <p:sp>
          <p:nvSpPr>
            <p:cNvPr id="1035" name="Google Shape;10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6"/>
          <p:cNvGrpSpPr/>
          <p:nvPr/>
        </p:nvGrpSpPr>
        <p:grpSpPr>
          <a:xfrm>
            <a:off x="7451186" y="2576286"/>
            <a:ext cx="162515" cy="90049"/>
            <a:chOff x="4791775" y="1877500"/>
            <a:chExt cx="66725" cy="36975"/>
          </a:xfrm>
        </p:grpSpPr>
        <p:sp>
          <p:nvSpPr>
            <p:cNvPr id="1038" name="Google Shape;10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6"/>
          <p:cNvGrpSpPr/>
          <p:nvPr/>
        </p:nvGrpSpPr>
        <p:grpSpPr>
          <a:xfrm>
            <a:off x="7772899" y="2576286"/>
            <a:ext cx="144979" cy="90049"/>
            <a:chOff x="4923925" y="1877500"/>
            <a:chExt cx="59525" cy="36975"/>
          </a:xfrm>
        </p:grpSpPr>
        <p:sp>
          <p:nvSpPr>
            <p:cNvPr id="1041" name="Google Shape;10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66"/>
          <p:cNvGrpSpPr/>
          <p:nvPr/>
        </p:nvGrpSpPr>
        <p:grpSpPr>
          <a:xfrm>
            <a:off x="8067390" y="2558477"/>
            <a:ext cx="141447" cy="125667"/>
            <a:chOff x="5058450" y="1870100"/>
            <a:chExt cx="58075" cy="51600"/>
          </a:xfrm>
        </p:grpSpPr>
        <p:sp>
          <p:nvSpPr>
            <p:cNvPr id="1044" name="Google Shape;10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6"/>
          <p:cNvGrpSpPr/>
          <p:nvPr/>
        </p:nvGrpSpPr>
        <p:grpSpPr>
          <a:xfrm>
            <a:off x="7481905" y="2980885"/>
            <a:ext cx="101077" cy="107645"/>
            <a:chOff x="4811425" y="2065025"/>
            <a:chExt cx="41500" cy="44200"/>
          </a:xfrm>
        </p:grpSpPr>
        <p:sp>
          <p:nvSpPr>
            <p:cNvPr id="1047" name="Google Shape;10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66"/>
          <p:cNvGrpSpPr/>
          <p:nvPr/>
        </p:nvGrpSpPr>
        <p:grpSpPr>
          <a:xfrm>
            <a:off x="7774342" y="2981098"/>
            <a:ext cx="120867" cy="107218"/>
            <a:chOff x="4929875" y="2065025"/>
            <a:chExt cx="49625" cy="44025"/>
          </a:xfrm>
        </p:grpSpPr>
        <p:sp>
          <p:nvSpPr>
            <p:cNvPr id="1050" name="Google Shape;10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66"/>
          <p:cNvGrpSpPr/>
          <p:nvPr/>
        </p:nvGrpSpPr>
        <p:grpSpPr>
          <a:xfrm>
            <a:off x="8103011" y="2984112"/>
            <a:ext cx="70206" cy="101191"/>
            <a:chOff x="5083925" y="2066350"/>
            <a:chExt cx="28825" cy="41550"/>
          </a:xfrm>
        </p:grpSpPr>
        <p:sp>
          <p:nvSpPr>
            <p:cNvPr id="1053" name="Google Shape;10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6"/>
          <p:cNvGrpSpPr/>
          <p:nvPr/>
        </p:nvGrpSpPr>
        <p:grpSpPr>
          <a:xfrm>
            <a:off x="7134565" y="2999759"/>
            <a:ext cx="181026" cy="69896"/>
            <a:chOff x="4659775" y="2072775"/>
            <a:chExt cx="74325" cy="28700"/>
          </a:xfrm>
        </p:grpSpPr>
        <p:sp>
          <p:nvSpPr>
            <p:cNvPr id="1056" name="Google Shape;10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66"/>
          <p:cNvGrpSpPr/>
          <p:nvPr/>
        </p:nvGrpSpPr>
        <p:grpSpPr>
          <a:xfrm>
            <a:off x="8054421" y="2790324"/>
            <a:ext cx="167387" cy="89197"/>
            <a:chOff x="4662475" y="1976500"/>
            <a:chExt cx="68725" cy="36625"/>
          </a:xfrm>
        </p:grpSpPr>
        <p:sp>
          <p:nvSpPr>
            <p:cNvPr id="1060" name="Google Shape;10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6"/>
          <p:cNvGrpSpPr/>
          <p:nvPr/>
        </p:nvGrpSpPr>
        <p:grpSpPr>
          <a:xfrm>
            <a:off x="7751326" y="2793764"/>
            <a:ext cx="166899" cy="82317"/>
            <a:chOff x="4920150" y="1977875"/>
            <a:chExt cx="68525" cy="33800"/>
          </a:xfrm>
        </p:grpSpPr>
        <p:sp>
          <p:nvSpPr>
            <p:cNvPr id="1064" name="Google Shape;10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66"/>
          <p:cNvGrpSpPr/>
          <p:nvPr/>
        </p:nvGrpSpPr>
        <p:grpSpPr>
          <a:xfrm>
            <a:off x="7162483" y="3197682"/>
            <a:ext cx="125190" cy="127859"/>
            <a:chOff x="4676550" y="2160575"/>
            <a:chExt cx="51400" cy="52500"/>
          </a:xfrm>
        </p:grpSpPr>
        <p:sp>
          <p:nvSpPr>
            <p:cNvPr id="1068" name="Google Shape;10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66"/>
          <p:cNvGrpSpPr/>
          <p:nvPr/>
        </p:nvGrpSpPr>
        <p:grpSpPr>
          <a:xfrm>
            <a:off x="7459741" y="3204714"/>
            <a:ext cx="145405" cy="113794"/>
            <a:chOff x="4768325" y="2163475"/>
            <a:chExt cx="59700" cy="46725"/>
          </a:xfrm>
        </p:grpSpPr>
        <p:sp>
          <p:nvSpPr>
            <p:cNvPr id="1072" name="Google Shape;10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66"/>
          <p:cNvGrpSpPr/>
          <p:nvPr/>
        </p:nvGrpSpPr>
        <p:grpSpPr>
          <a:xfrm>
            <a:off x="7476059" y="3459808"/>
            <a:ext cx="112768" cy="106853"/>
            <a:chOff x="4768575" y="2253950"/>
            <a:chExt cx="46300" cy="43875"/>
          </a:xfrm>
        </p:grpSpPr>
        <p:sp>
          <p:nvSpPr>
            <p:cNvPr id="1081" name="Google Shape;10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66"/>
          <p:cNvGrpSpPr/>
          <p:nvPr/>
        </p:nvGrpSpPr>
        <p:grpSpPr>
          <a:xfrm>
            <a:off x="7775682" y="3948834"/>
            <a:ext cx="118187" cy="146246"/>
            <a:chOff x="4960900" y="2433225"/>
            <a:chExt cx="48525" cy="60050"/>
          </a:xfrm>
        </p:grpSpPr>
        <p:sp>
          <p:nvSpPr>
            <p:cNvPr id="1084" name="Google Shape;10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6"/>
          <p:cNvGrpSpPr/>
          <p:nvPr/>
        </p:nvGrpSpPr>
        <p:grpSpPr>
          <a:xfrm>
            <a:off x="7464247" y="4212895"/>
            <a:ext cx="136394" cy="143810"/>
            <a:chOff x="4854075" y="2527625"/>
            <a:chExt cx="56000" cy="59050"/>
          </a:xfrm>
        </p:grpSpPr>
        <p:sp>
          <p:nvSpPr>
            <p:cNvPr id="1087" name="Google Shape;10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66"/>
          <p:cNvGrpSpPr/>
          <p:nvPr/>
        </p:nvGrpSpPr>
        <p:grpSpPr>
          <a:xfrm>
            <a:off x="8088458" y="3676639"/>
            <a:ext cx="99312" cy="160797"/>
            <a:chOff x="5059700" y="2334775"/>
            <a:chExt cx="40775" cy="66025"/>
          </a:xfrm>
        </p:grpSpPr>
        <p:sp>
          <p:nvSpPr>
            <p:cNvPr id="1093" name="Google Shape;10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6"/>
          <p:cNvGrpSpPr/>
          <p:nvPr/>
        </p:nvGrpSpPr>
        <p:grpSpPr>
          <a:xfrm>
            <a:off x="8045622" y="3941771"/>
            <a:ext cx="184984" cy="160371"/>
            <a:chOff x="5037700" y="2430325"/>
            <a:chExt cx="75950" cy="65850"/>
          </a:xfrm>
        </p:grpSpPr>
        <p:sp>
          <p:nvSpPr>
            <p:cNvPr id="1103" name="Google Shape;11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6"/>
          <p:cNvGrpSpPr/>
          <p:nvPr/>
        </p:nvGrpSpPr>
        <p:grpSpPr>
          <a:xfrm>
            <a:off x="7465128" y="3708223"/>
            <a:ext cx="173014" cy="97629"/>
            <a:chOff x="4756975" y="2341800"/>
            <a:chExt cx="91975" cy="51925"/>
          </a:xfrm>
        </p:grpSpPr>
        <p:sp>
          <p:nvSpPr>
            <p:cNvPr id="1106" name="Google Shape;11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66"/>
          <p:cNvGrpSpPr/>
          <p:nvPr/>
        </p:nvGrpSpPr>
        <p:grpSpPr>
          <a:xfrm>
            <a:off x="7732065" y="4196920"/>
            <a:ext cx="212497" cy="175761"/>
            <a:chOff x="4943575" y="2516350"/>
            <a:chExt cx="98675" cy="81700"/>
          </a:xfrm>
        </p:grpSpPr>
        <p:sp>
          <p:nvSpPr>
            <p:cNvPr id="1127" name="Google Shape;11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1990126" y="3423163"/>
            <a:ext cx="965351" cy="134611"/>
            <a:chOff x="4411970" y="2962952"/>
            <a:chExt cx="706544" cy="104212"/>
          </a:xfrm>
        </p:grpSpPr>
        <p:sp>
          <p:nvSpPr>
            <p:cNvPr id="1206" name="Google Shape;12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6"/>
          <p:cNvGrpSpPr/>
          <p:nvPr/>
        </p:nvGrpSpPr>
        <p:grpSpPr>
          <a:xfrm>
            <a:off x="1990126" y="3012077"/>
            <a:ext cx="960158" cy="289172"/>
            <a:chOff x="4411970" y="2726085"/>
            <a:chExt cx="643107" cy="193659"/>
          </a:xfrm>
        </p:grpSpPr>
        <p:sp>
          <p:nvSpPr>
            <p:cNvPr id="1211" name="Google Shape;12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66"/>
          <p:cNvGrpSpPr/>
          <p:nvPr/>
        </p:nvGrpSpPr>
        <p:grpSpPr>
          <a:xfrm>
            <a:off x="993018" y="3278187"/>
            <a:ext cx="833173" cy="259209"/>
            <a:chOff x="4411970" y="4340222"/>
            <a:chExt cx="779467" cy="242683"/>
          </a:xfrm>
        </p:grpSpPr>
        <p:sp>
          <p:nvSpPr>
            <p:cNvPr id="1215" name="Google Shape;12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66"/>
          <p:cNvGrpSpPr/>
          <p:nvPr/>
        </p:nvGrpSpPr>
        <p:grpSpPr>
          <a:xfrm>
            <a:off x="1990126" y="2673933"/>
            <a:ext cx="965160" cy="216230"/>
            <a:chOff x="4411970" y="2468674"/>
            <a:chExt cx="747317" cy="167425"/>
          </a:xfrm>
        </p:grpSpPr>
        <p:sp>
          <p:nvSpPr>
            <p:cNvPr id="1219" name="Google Shape;12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66"/>
          <p:cNvGrpSpPr/>
          <p:nvPr/>
        </p:nvGrpSpPr>
        <p:grpSpPr>
          <a:xfrm>
            <a:off x="988873" y="2578650"/>
            <a:ext cx="810451" cy="319148"/>
            <a:chOff x="4411970" y="3686602"/>
            <a:chExt cx="797845" cy="314215"/>
          </a:xfrm>
        </p:grpSpPr>
        <p:sp>
          <p:nvSpPr>
            <p:cNvPr id="1222" name="Google Shape;12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66"/>
          <p:cNvGrpSpPr/>
          <p:nvPr/>
        </p:nvGrpSpPr>
        <p:grpSpPr>
          <a:xfrm>
            <a:off x="988970" y="2333174"/>
            <a:ext cx="1970333" cy="208784"/>
            <a:chOff x="6336019" y="3733725"/>
            <a:chExt cx="2566206" cy="351310"/>
          </a:xfrm>
        </p:grpSpPr>
        <p:sp>
          <p:nvSpPr>
            <p:cNvPr id="1229" name="Google Shape;12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66"/>
          <p:cNvGrpSpPr/>
          <p:nvPr/>
        </p:nvGrpSpPr>
        <p:grpSpPr>
          <a:xfrm>
            <a:off x="1990126" y="3940729"/>
            <a:ext cx="946551" cy="153200"/>
            <a:chOff x="4404545" y="3301592"/>
            <a:chExt cx="782403" cy="129272"/>
          </a:xfrm>
        </p:grpSpPr>
        <p:sp>
          <p:nvSpPr>
            <p:cNvPr id="1234" name="Google Shape;12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66"/>
          <p:cNvGrpSpPr/>
          <p:nvPr/>
        </p:nvGrpSpPr>
        <p:grpSpPr>
          <a:xfrm>
            <a:off x="1990126" y="3679688"/>
            <a:ext cx="962257" cy="139127"/>
            <a:chOff x="4411970" y="3131459"/>
            <a:chExt cx="710520" cy="117397"/>
          </a:xfrm>
        </p:grpSpPr>
        <p:sp>
          <p:nvSpPr>
            <p:cNvPr id="1237" name="Google Shape;12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66"/>
          <p:cNvGrpSpPr/>
          <p:nvPr/>
        </p:nvGrpSpPr>
        <p:grpSpPr>
          <a:xfrm>
            <a:off x="990271" y="3614482"/>
            <a:ext cx="823838" cy="458988"/>
            <a:chOff x="4411970" y="1801825"/>
            <a:chExt cx="734586" cy="409262"/>
          </a:xfrm>
        </p:grpSpPr>
        <p:sp>
          <p:nvSpPr>
            <p:cNvPr id="1241" name="Google Shape;12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6"/>
          <p:cNvGrpSpPr/>
          <p:nvPr/>
        </p:nvGrpSpPr>
        <p:grpSpPr>
          <a:xfrm>
            <a:off x="990271" y="4162908"/>
            <a:ext cx="856348" cy="212039"/>
            <a:chOff x="4411970" y="2233974"/>
            <a:chExt cx="763574" cy="189068"/>
          </a:xfrm>
        </p:grpSpPr>
        <p:sp>
          <p:nvSpPr>
            <p:cNvPr id="1244" name="Google Shape;12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66"/>
          <p:cNvGrpSpPr/>
          <p:nvPr/>
        </p:nvGrpSpPr>
        <p:grpSpPr>
          <a:xfrm>
            <a:off x="3100467" y="2338244"/>
            <a:ext cx="511602" cy="511602"/>
            <a:chOff x="5681300" y="2527788"/>
            <a:chExt cx="805800" cy="805800"/>
          </a:xfrm>
        </p:grpSpPr>
        <p:sp>
          <p:nvSpPr>
            <p:cNvPr id="1247" name="Google Shape;12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6"/>
          <p:cNvGrpSpPr/>
          <p:nvPr/>
        </p:nvGrpSpPr>
        <p:grpSpPr>
          <a:xfrm>
            <a:off x="3097662" y="3104827"/>
            <a:ext cx="513021" cy="512935"/>
            <a:chOff x="4049800" y="640400"/>
            <a:chExt cx="858900" cy="858900"/>
          </a:xfrm>
        </p:grpSpPr>
        <p:sp>
          <p:nvSpPr>
            <p:cNvPr id="1250" name="Google Shape;12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66"/>
          <p:cNvGrpSpPr/>
          <p:nvPr/>
        </p:nvGrpSpPr>
        <p:grpSpPr>
          <a:xfrm>
            <a:off x="3014861" y="3756719"/>
            <a:ext cx="686489" cy="686585"/>
            <a:chOff x="5080188" y="927900"/>
            <a:chExt cx="961200" cy="961200"/>
          </a:xfrm>
        </p:grpSpPr>
        <p:sp>
          <p:nvSpPr>
            <p:cNvPr id="1253" name="Google Shape;12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6"/>
          <p:cNvGrpSpPr/>
          <p:nvPr/>
        </p:nvGrpSpPr>
        <p:grpSpPr>
          <a:xfrm>
            <a:off x="3798012" y="3849448"/>
            <a:ext cx="510373" cy="510937"/>
            <a:chOff x="7508249" y="1522825"/>
            <a:chExt cx="1326332" cy="1322987"/>
          </a:xfrm>
        </p:grpSpPr>
        <p:sp>
          <p:nvSpPr>
            <p:cNvPr id="1262" name="Google Shape;12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66"/>
          <p:cNvGrpSpPr/>
          <p:nvPr/>
        </p:nvGrpSpPr>
        <p:grpSpPr>
          <a:xfrm>
            <a:off x="4489605" y="3850853"/>
            <a:ext cx="492652" cy="503348"/>
            <a:chOff x="6039282" y="1042577"/>
            <a:chExt cx="734315" cy="731929"/>
          </a:xfrm>
        </p:grpSpPr>
        <p:sp>
          <p:nvSpPr>
            <p:cNvPr id="1273" name="Google Shape;12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6"/>
          <p:cNvGrpSpPr/>
          <p:nvPr/>
        </p:nvGrpSpPr>
        <p:grpSpPr>
          <a:xfrm>
            <a:off x="5130019" y="2346894"/>
            <a:ext cx="483304" cy="504902"/>
            <a:chOff x="1825800" y="1651625"/>
            <a:chExt cx="568125" cy="591775"/>
          </a:xfrm>
        </p:grpSpPr>
        <p:sp>
          <p:nvSpPr>
            <p:cNvPr id="1295" name="Google Shape;12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306" name="Google Shape;1306;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67"/>
          <p:cNvGrpSpPr/>
          <p:nvPr/>
        </p:nvGrpSpPr>
        <p:grpSpPr>
          <a:xfrm>
            <a:off x="722058" y="957091"/>
            <a:ext cx="2492868" cy="1379876"/>
            <a:chOff x="2654821" y="2311071"/>
            <a:chExt cx="2279715" cy="1262120"/>
          </a:xfrm>
        </p:grpSpPr>
        <p:grpSp>
          <p:nvGrpSpPr>
            <p:cNvPr id="1312" name="Google Shape;1312;p67"/>
            <p:cNvGrpSpPr/>
            <p:nvPr/>
          </p:nvGrpSpPr>
          <p:grpSpPr>
            <a:xfrm>
              <a:off x="4034269" y="2840745"/>
              <a:ext cx="40212" cy="36437"/>
              <a:chOff x="4293400" y="2574725"/>
              <a:chExt cx="84425" cy="80100"/>
            </a:xfrm>
          </p:grpSpPr>
          <p:sp>
            <p:nvSpPr>
              <p:cNvPr id="1313" name="Google Shape;1313;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14" name="Google Shape;1314;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7"/>
            <p:cNvGrpSpPr/>
            <p:nvPr/>
          </p:nvGrpSpPr>
          <p:grpSpPr>
            <a:xfrm>
              <a:off x="3894606" y="2334874"/>
              <a:ext cx="913198" cy="518984"/>
              <a:chOff x="4000175" y="1462675"/>
              <a:chExt cx="1917275" cy="1140875"/>
            </a:xfrm>
          </p:grpSpPr>
          <p:sp>
            <p:nvSpPr>
              <p:cNvPr id="1316" name="Google Shape;1316;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7" name="Google Shape;1317;p67"/>
              <p:cNvGrpSpPr/>
              <p:nvPr/>
            </p:nvGrpSpPr>
            <p:grpSpPr>
              <a:xfrm>
                <a:off x="4000175" y="1462675"/>
                <a:ext cx="1917275" cy="1140875"/>
                <a:chOff x="4000175" y="1462675"/>
                <a:chExt cx="1917275" cy="1140875"/>
              </a:xfrm>
            </p:grpSpPr>
            <p:sp>
              <p:nvSpPr>
                <p:cNvPr id="1318" name="Google Shape;1318;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9" name="Google Shape;1319;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3" name="Google Shape;1323;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67"/>
            <p:cNvGrpSpPr/>
            <p:nvPr/>
          </p:nvGrpSpPr>
          <p:grpSpPr>
            <a:xfrm>
              <a:off x="3875768" y="2846704"/>
              <a:ext cx="44796" cy="47366"/>
              <a:chOff x="3960625" y="2587825"/>
              <a:chExt cx="94050" cy="104125"/>
            </a:xfrm>
          </p:grpSpPr>
          <p:sp>
            <p:nvSpPr>
              <p:cNvPr id="1325" name="Google Shape;1325;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6" name="Google Shape;1326;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67"/>
            <p:cNvGrpSpPr/>
            <p:nvPr/>
          </p:nvGrpSpPr>
          <p:grpSpPr>
            <a:xfrm>
              <a:off x="3782759" y="2807162"/>
              <a:ext cx="82686" cy="85487"/>
              <a:chOff x="3765350" y="2500900"/>
              <a:chExt cx="173600" cy="187925"/>
            </a:xfrm>
          </p:grpSpPr>
          <p:sp>
            <p:nvSpPr>
              <p:cNvPr id="1328" name="Google Shape;1328;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9" name="Google Shape;1329;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67"/>
            <p:cNvGrpSpPr/>
            <p:nvPr/>
          </p:nvGrpSpPr>
          <p:grpSpPr>
            <a:xfrm>
              <a:off x="3775674" y="2798496"/>
              <a:ext cx="40545" cy="23564"/>
              <a:chOff x="3750475" y="2481850"/>
              <a:chExt cx="85125" cy="51800"/>
            </a:xfrm>
          </p:grpSpPr>
          <p:sp>
            <p:nvSpPr>
              <p:cNvPr id="1335" name="Google Shape;1335;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7" name="Google Shape;1337;p67"/>
            <p:cNvGrpSpPr/>
            <p:nvPr/>
          </p:nvGrpSpPr>
          <p:grpSpPr>
            <a:xfrm>
              <a:off x="3716946" y="2776024"/>
              <a:ext cx="81971" cy="76912"/>
              <a:chOff x="3627175" y="2432450"/>
              <a:chExt cx="172100" cy="169075"/>
            </a:xfrm>
          </p:grpSpPr>
          <p:sp>
            <p:nvSpPr>
              <p:cNvPr id="1338" name="Google Shape;1338;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40" name="Google Shape;1340;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41" name="Google Shape;1341;p67"/>
            <p:cNvGrpSpPr/>
            <p:nvPr/>
          </p:nvGrpSpPr>
          <p:grpSpPr>
            <a:xfrm>
              <a:off x="3685682" y="2845624"/>
              <a:ext cx="29311" cy="45055"/>
              <a:chOff x="3561536" y="2585450"/>
              <a:chExt cx="61539" cy="99045"/>
            </a:xfrm>
          </p:grpSpPr>
          <p:sp>
            <p:nvSpPr>
              <p:cNvPr id="1342" name="Google Shape;1342;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44" name="Google Shape;1344;p67"/>
            <p:cNvGrpSpPr/>
            <p:nvPr/>
          </p:nvGrpSpPr>
          <p:grpSpPr>
            <a:xfrm>
              <a:off x="3849905" y="2572252"/>
              <a:ext cx="74339" cy="119559"/>
              <a:chOff x="3906325" y="1984500"/>
              <a:chExt cx="156075" cy="262825"/>
            </a:xfrm>
          </p:grpSpPr>
          <p:sp>
            <p:nvSpPr>
              <p:cNvPr id="1345" name="Google Shape;1345;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6" name="Google Shape;1346;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67"/>
            <p:cNvGrpSpPr/>
            <p:nvPr/>
          </p:nvGrpSpPr>
          <p:grpSpPr>
            <a:xfrm>
              <a:off x="2654821" y="2414345"/>
              <a:ext cx="667570" cy="558731"/>
              <a:chOff x="1397225" y="1637375"/>
              <a:chExt cx="1401575" cy="1228250"/>
            </a:xfrm>
          </p:grpSpPr>
          <p:sp>
            <p:nvSpPr>
              <p:cNvPr id="1348" name="Google Shape;1348;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9" name="Google Shape;1349;p67"/>
              <p:cNvGrpSpPr/>
              <p:nvPr/>
            </p:nvGrpSpPr>
            <p:grpSpPr>
              <a:xfrm>
                <a:off x="1397225" y="1637375"/>
                <a:ext cx="1398775" cy="1228250"/>
                <a:chOff x="1397225" y="1637375"/>
                <a:chExt cx="1398775" cy="1228250"/>
              </a:xfrm>
            </p:grpSpPr>
            <p:sp>
              <p:nvSpPr>
                <p:cNvPr id="1350" name="Google Shape;1350;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2" name="Google Shape;1352;p67"/>
            <p:cNvGrpSpPr/>
            <p:nvPr/>
          </p:nvGrpSpPr>
          <p:grpSpPr>
            <a:xfrm>
              <a:off x="3230417" y="3103734"/>
              <a:ext cx="282982" cy="280332"/>
              <a:chOff x="2605700" y="3152850"/>
              <a:chExt cx="594125" cy="616250"/>
            </a:xfrm>
          </p:grpSpPr>
          <p:sp>
            <p:nvSpPr>
              <p:cNvPr id="1353" name="Google Shape;1353;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54" name="Google Shape;1354;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5" name="Google Shape;1355;p67"/>
            <p:cNvGrpSpPr/>
            <p:nvPr/>
          </p:nvGrpSpPr>
          <p:grpSpPr>
            <a:xfrm>
              <a:off x="3265985" y="3226989"/>
              <a:ext cx="87151" cy="346202"/>
              <a:chOff x="2680375" y="3423800"/>
              <a:chExt cx="182975" cy="761050"/>
            </a:xfrm>
          </p:grpSpPr>
          <p:sp>
            <p:nvSpPr>
              <p:cNvPr id="1356" name="Google Shape;1356;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7" name="Google Shape;1357;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7"/>
            <p:cNvGrpSpPr/>
            <p:nvPr/>
          </p:nvGrpSpPr>
          <p:grpSpPr>
            <a:xfrm>
              <a:off x="3855466" y="3289811"/>
              <a:ext cx="112514" cy="94210"/>
              <a:chOff x="3918000" y="3561900"/>
              <a:chExt cx="236225" cy="207100"/>
            </a:xfrm>
          </p:grpSpPr>
          <p:sp>
            <p:nvSpPr>
              <p:cNvPr id="1359" name="Google Shape;1359;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60" name="Google Shape;1360;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4" name="Google Shape;1364;p67"/>
            <p:cNvGrpSpPr/>
            <p:nvPr/>
          </p:nvGrpSpPr>
          <p:grpSpPr>
            <a:xfrm>
              <a:off x="2905224" y="2311071"/>
              <a:ext cx="596721" cy="528992"/>
              <a:chOff x="1922950" y="1410350"/>
              <a:chExt cx="1252825" cy="1162875"/>
            </a:xfrm>
          </p:grpSpPr>
          <p:sp>
            <p:nvSpPr>
              <p:cNvPr id="1365" name="Google Shape;1365;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1" name="Google Shape;1381;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1" name="Google Shape;1401;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2" name="Google Shape;1402;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67"/>
            <p:cNvGrpSpPr/>
            <p:nvPr/>
          </p:nvGrpSpPr>
          <p:grpSpPr>
            <a:xfrm>
              <a:off x="3280929" y="3294542"/>
              <a:ext cx="109894" cy="272224"/>
              <a:chOff x="2711750" y="3572300"/>
              <a:chExt cx="230725" cy="598425"/>
            </a:xfrm>
          </p:grpSpPr>
          <p:sp>
            <p:nvSpPr>
              <p:cNvPr id="1404" name="Google Shape;1404;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67"/>
            <p:cNvGrpSpPr/>
            <p:nvPr/>
          </p:nvGrpSpPr>
          <p:grpSpPr>
            <a:xfrm>
              <a:off x="3790439" y="2408636"/>
              <a:ext cx="73017" cy="75684"/>
              <a:chOff x="3781475" y="1624825"/>
              <a:chExt cx="153300" cy="166375"/>
            </a:xfrm>
          </p:grpSpPr>
          <p:sp>
            <p:nvSpPr>
              <p:cNvPr id="1408" name="Google Shape;1408;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67"/>
            <p:cNvGrpSpPr/>
            <p:nvPr/>
          </p:nvGrpSpPr>
          <p:grpSpPr>
            <a:xfrm>
              <a:off x="4403342" y="3107749"/>
              <a:ext cx="316680" cy="101374"/>
              <a:chOff x="5068275" y="3161675"/>
              <a:chExt cx="664875" cy="222850"/>
            </a:xfrm>
          </p:grpSpPr>
          <p:sp>
            <p:nvSpPr>
              <p:cNvPr id="1420" name="Google Shape;1420;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67"/>
            <p:cNvGrpSpPr/>
            <p:nvPr/>
          </p:nvGrpSpPr>
          <p:grpSpPr>
            <a:xfrm>
              <a:off x="3697513" y="2707266"/>
              <a:ext cx="59549" cy="79733"/>
              <a:chOff x="3586375" y="2281300"/>
              <a:chExt cx="125025" cy="175275"/>
            </a:xfrm>
          </p:grpSpPr>
          <p:sp>
            <p:nvSpPr>
              <p:cNvPr id="1454" name="Google Shape;1454;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67"/>
            <p:cNvGrpSpPr/>
            <p:nvPr/>
          </p:nvGrpSpPr>
          <p:grpSpPr>
            <a:xfrm>
              <a:off x="4513224" y="3221724"/>
              <a:ext cx="274563" cy="280321"/>
              <a:chOff x="5298975" y="3412225"/>
              <a:chExt cx="576450" cy="616225"/>
            </a:xfrm>
          </p:grpSpPr>
          <p:sp>
            <p:nvSpPr>
              <p:cNvPr id="1458" name="Google Shape;1458;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9" name="Google Shape;1459;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67"/>
            <p:cNvGrpSpPr/>
            <p:nvPr/>
          </p:nvGrpSpPr>
          <p:grpSpPr>
            <a:xfrm>
              <a:off x="4824403" y="3421846"/>
              <a:ext cx="110132" cy="130647"/>
              <a:chOff x="5952300" y="3852150"/>
              <a:chExt cx="231225" cy="287200"/>
            </a:xfrm>
          </p:grpSpPr>
          <p:sp>
            <p:nvSpPr>
              <p:cNvPr id="1461" name="Google Shape;1461;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67"/>
            <p:cNvGrpSpPr/>
            <p:nvPr/>
          </p:nvGrpSpPr>
          <p:grpSpPr>
            <a:xfrm>
              <a:off x="4295710" y="3079670"/>
              <a:ext cx="14968" cy="27135"/>
              <a:chOff x="4842300" y="3099950"/>
              <a:chExt cx="31425" cy="59650"/>
            </a:xfrm>
          </p:grpSpPr>
          <p:sp>
            <p:nvSpPr>
              <p:cNvPr id="1472" name="Google Shape;1472;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7"/>
            <p:cNvGrpSpPr/>
            <p:nvPr/>
          </p:nvGrpSpPr>
          <p:grpSpPr>
            <a:xfrm>
              <a:off x="3831056" y="2816010"/>
              <a:ext cx="37378" cy="27612"/>
              <a:chOff x="3866750" y="2520350"/>
              <a:chExt cx="78475" cy="60700"/>
            </a:xfrm>
          </p:grpSpPr>
          <p:sp>
            <p:nvSpPr>
              <p:cNvPr id="1485" name="Google Shape;1485;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6" name="Google Shape;1506;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8" name="Google Shape;1518;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67"/>
            <p:cNvGrpSpPr/>
            <p:nvPr/>
          </p:nvGrpSpPr>
          <p:grpSpPr>
            <a:xfrm>
              <a:off x="3632736" y="3051591"/>
              <a:ext cx="63288" cy="45217"/>
              <a:chOff x="3450375" y="3038225"/>
              <a:chExt cx="132875" cy="99400"/>
            </a:xfrm>
          </p:grpSpPr>
          <p:sp>
            <p:nvSpPr>
              <p:cNvPr id="1532" name="Google Shape;1532;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3" name="Google Shape;1543;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3" name="Google Shape;1553;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9" name="Google Shape;1559;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67"/>
          <p:cNvGrpSpPr/>
          <p:nvPr/>
        </p:nvGrpSpPr>
        <p:grpSpPr>
          <a:xfrm>
            <a:off x="719115" y="2852867"/>
            <a:ext cx="2622876" cy="1333540"/>
            <a:chOff x="238125" y="1038125"/>
            <a:chExt cx="7146800" cy="3633625"/>
          </a:xfrm>
        </p:grpSpPr>
        <p:sp>
          <p:nvSpPr>
            <p:cNvPr id="1570" name="Google Shape;1570;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7"/>
          <p:cNvGrpSpPr/>
          <p:nvPr/>
        </p:nvGrpSpPr>
        <p:grpSpPr>
          <a:xfrm>
            <a:off x="5834043" y="994977"/>
            <a:ext cx="2590840" cy="1380235"/>
            <a:chOff x="233350" y="949250"/>
            <a:chExt cx="7137300" cy="3802300"/>
          </a:xfrm>
        </p:grpSpPr>
        <p:sp>
          <p:nvSpPr>
            <p:cNvPr id="3143" name="Google Shape;3143;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67"/>
          <p:cNvGrpSpPr/>
          <p:nvPr/>
        </p:nvGrpSpPr>
        <p:grpSpPr>
          <a:xfrm>
            <a:off x="7648472" y="3039750"/>
            <a:ext cx="104231" cy="320340"/>
            <a:chOff x="7564426" y="3224343"/>
            <a:chExt cx="119985" cy="368801"/>
          </a:xfrm>
        </p:grpSpPr>
        <p:sp>
          <p:nvSpPr>
            <p:cNvPr id="3195" name="Google Shape;3195;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7" name="Google Shape;3197;p67"/>
          <p:cNvGrpSpPr/>
          <p:nvPr/>
        </p:nvGrpSpPr>
        <p:grpSpPr>
          <a:xfrm>
            <a:off x="7347961" y="3033852"/>
            <a:ext cx="189489" cy="332132"/>
            <a:chOff x="8370831" y="3202002"/>
            <a:chExt cx="218129" cy="382376"/>
          </a:xfrm>
        </p:grpSpPr>
        <p:sp>
          <p:nvSpPr>
            <p:cNvPr id="3198" name="Google Shape;3198;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67"/>
          <p:cNvGrpSpPr/>
          <p:nvPr/>
        </p:nvGrpSpPr>
        <p:grpSpPr>
          <a:xfrm>
            <a:off x="8071350" y="3444984"/>
            <a:ext cx="309429" cy="267000"/>
            <a:chOff x="6742064" y="3750480"/>
            <a:chExt cx="399315" cy="344560"/>
          </a:xfrm>
        </p:grpSpPr>
        <p:sp>
          <p:nvSpPr>
            <p:cNvPr id="3201" name="Google Shape;3201;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7"/>
          <p:cNvGrpSpPr/>
          <p:nvPr/>
        </p:nvGrpSpPr>
        <p:grpSpPr>
          <a:xfrm>
            <a:off x="7610369" y="3796031"/>
            <a:ext cx="180437" cy="281608"/>
            <a:chOff x="7248525" y="3739696"/>
            <a:chExt cx="230531" cy="359790"/>
          </a:xfrm>
        </p:grpSpPr>
        <p:sp>
          <p:nvSpPr>
            <p:cNvPr id="3204" name="Google Shape;3204;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67"/>
          <p:cNvGrpSpPr/>
          <p:nvPr/>
        </p:nvGrpSpPr>
        <p:grpSpPr>
          <a:xfrm>
            <a:off x="7856288" y="3439255"/>
            <a:ext cx="162896" cy="278710"/>
            <a:chOff x="7601242" y="3729267"/>
            <a:chExt cx="222566" cy="380803"/>
          </a:xfrm>
        </p:grpSpPr>
        <p:sp>
          <p:nvSpPr>
            <p:cNvPr id="3207" name="Google Shape;3207;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6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0" name="Google Shape;3210;p67"/>
          <p:cNvGrpSpPr/>
          <p:nvPr/>
        </p:nvGrpSpPr>
        <p:grpSpPr>
          <a:xfrm>
            <a:off x="7345934" y="3440396"/>
            <a:ext cx="193543" cy="275990"/>
            <a:chOff x="8304647" y="3738687"/>
            <a:chExt cx="225076" cy="320956"/>
          </a:xfrm>
        </p:grpSpPr>
        <p:sp>
          <p:nvSpPr>
            <p:cNvPr id="3211" name="Google Shape;3211;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7"/>
          <p:cNvGrpSpPr/>
          <p:nvPr/>
        </p:nvGrpSpPr>
        <p:grpSpPr>
          <a:xfrm>
            <a:off x="7618426" y="3440396"/>
            <a:ext cx="178492" cy="275990"/>
            <a:chOff x="8615101" y="3738687"/>
            <a:chExt cx="207573" cy="320956"/>
          </a:xfrm>
        </p:grpSpPr>
        <p:sp>
          <p:nvSpPr>
            <p:cNvPr id="3215" name="Google Shape;3215;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8" name="Google Shape;3218;p6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9" name="Google Shape;3219;p67"/>
          <p:cNvGrpSpPr/>
          <p:nvPr/>
        </p:nvGrpSpPr>
        <p:grpSpPr>
          <a:xfrm>
            <a:off x="6013131" y="3561884"/>
            <a:ext cx="557670" cy="511283"/>
            <a:chOff x="6015419" y="3716859"/>
            <a:chExt cx="557671" cy="511283"/>
          </a:xfrm>
        </p:grpSpPr>
        <p:sp>
          <p:nvSpPr>
            <p:cNvPr id="3220" name="Google Shape;3220;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67"/>
            <p:cNvGrpSpPr/>
            <p:nvPr/>
          </p:nvGrpSpPr>
          <p:grpSpPr>
            <a:xfrm>
              <a:off x="6036094" y="3716980"/>
              <a:ext cx="529860" cy="510468"/>
              <a:chOff x="6036094" y="3716980"/>
              <a:chExt cx="529860" cy="510468"/>
            </a:xfrm>
          </p:grpSpPr>
          <p:sp>
            <p:nvSpPr>
              <p:cNvPr id="3222" name="Google Shape;3222;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2" name="Google Shape;3232;p67"/>
          <p:cNvGrpSpPr/>
          <p:nvPr/>
        </p:nvGrpSpPr>
        <p:grpSpPr>
          <a:xfrm>
            <a:off x="6642016" y="2918653"/>
            <a:ext cx="576302" cy="511871"/>
            <a:chOff x="6644304" y="3073628"/>
            <a:chExt cx="576302" cy="511871"/>
          </a:xfrm>
        </p:grpSpPr>
        <p:sp>
          <p:nvSpPr>
            <p:cNvPr id="3233" name="Google Shape;3233;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67"/>
            <p:cNvGrpSpPr/>
            <p:nvPr/>
          </p:nvGrpSpPr>
          <p:grpSpPr>
            <a:xfrm>
              <a:off x="6712169" y="3085440"/>
              <a:ext cx="481622" cy="494913"/>
              <a:chOff x="6712169" y="3085440"/>
              <a:chExt cx="481622" cy="494913"/>
            </a:xfrm>
          </p:grpSpPr>
          <p:sp>
            <p:nvSpPr>
              <p:cNvPr id="3235" name="Google Shape;3235;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3" name="Google Shape;3243;p6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4" name="Google Shape;3244;p67"/>
          <p:cNvGrpSpPr/>
          <p:nvPr/>
        </p:nvGrpSpPr>
        <p:grpSpPr>
          <a:xfrm>
            <a:off x="6649867" y="3561648"/>
            <a:ext cx="560631" cy="511352"/>
            <a:chOff x="6652154" y="3716623"/>
            <a:chExt cx="560631" cy="511352"/>
          </a:xfrm>
        </p:grpSpPr>
        <p:sp>
          <p:nvSpPr>
            <p:cNvPr id="3245" name="Google Shape;3245;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7"/>
            <p:cNvGrpSpPr/>
            <p:nvPr/>
          </p:nvGrpSpPr>
          <p:grpSpPr>
            <a:xfrm>
              <a:off x="6669657" y="3716715"/>
              <a:ext cx="466779" cy="464290"/>
              <a:chOff x="6669657" y="3716715"/>
              <a:chExt cx="466779" cy="464290"/>
            </a:xfrm>
          </p:grpSpPr>
          <p:sp>
            <p:nvSpPr>
              <p:cNvPr id="3247" name="Google Shape;3247;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67"/>
          <p:cNvGrpSpPr/>
          <p:nvPr/>
        </p:nvGrpSpPr>
        <p:grpSpPr>
          <a:xfrm>
            <a:off x="7843958" y="3843056"/>
            <a:ext cx="187557" cy="187557"/>
            <a:chOff x="8565775" y="671075"/>
            <a:chExt cx="441000" cy="441000"/>
          </a:xfrm>
        </p:grpSpPr>
        <p:sp>
          <p:nvSpPr>
            <p:cNvPr id="3261" name="Google Shape;3261;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6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67"/>
          <p:cNvGrpSpPr/>
          <p:nvPr/>
        </p:nvGrpSpPr>
        <p:grpSpPr>
          <a:xfrm>
            <a:off x="5997813" y="2921275"/>
            <a:ext cx="587871" cy="512373"/>
            <a:chOff x="6000100" y="3076250"/>
            <a:chExt cx="587871" cy="512373"/>
          </a:xfrm>
        </p:grpSpPr>
        <p:sp>
          <p:nvSpPr>
            <p:cNvPr id="3266" name="Google Shape;3266;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7" name="Google Shape;3267;p67"/>
            <p:cNvGrpSpPr/>
            <p:nvPr/>
          </p:nvGrpSpPr>
          <p:grpSpPr>
            <a:xfrm>
              <a:off x="6031360" y="3076713"/>
              <a:ext cx="539107" cy="480965"/>
              <a:chOff x="6031360" y="3076713"/>
              <a:chExt cx="539107" cy="480965"/>
            </a:xfrm>
          </p:grpSpPr>
          <p:sp>
            <p:nvSpPr>
              <p:cNvPr id="3268" name="Google Shape;3268;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5" name="Google Shape;3275;p67"/>
          <p:cNvGrpSpPr/>
          <p:nvPr/>
        </p:nvGrpSpPr>
        <p:grpSpPr>
          <a:xfrm>
            <a:off x="3416804" y="902588"/>
            <a:ext cx="2310381" cy="1488888"/>
            <a:chOff x="229225" y="549050"/>
            <a:chExt cx="7161750" cy="4615275"/>
          </a:xfrm>
        </p:grpSpPr>
        <p:sp>
          <p:nvSpPr>
            <p:cNvPr id="3276" name="Google Shape;3276;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7"/>
          <p:cNvGrpSpPr/>
          <p:nvPr/>
        </p:nvGrpSpPr>
        <p:grpSpPr>
          <a:xfrm>
            <a:off x="3514722" y="2832485"/>
            <a:ext cx="2310282" cy="1374222"/>
            <a:chOff x="238125" y="732525"/>
            <a:chExt cx="7130500" cy="4241425"/>
          </a:xfrm>
        </p:grpSpPr>
        <p:sp>
          <p:nvSpPr>
            <p:cNvPr id="3394" name="Google Shape;3394;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grpSp>
        <p:nvGrpSpPr>
          <p:cNvPr id="3512" name="Google Shape;3512;p68"/>
          <p:cNvGrpSpPr/>
          <p:nvPr/>
        </p:nvGrpSpPr>
        <p:grpSpPr>
          <a:xfrm>
            <a:off x="729274" y="969771"/>
            <a:ext cx="2507799" cy="206239"/>
            <a:chOff x="106648" y="895722"/>
            <a:chExt cx="4481413" cy="374300"/>
          </a:xfrm>
        </p:grpSpPr>
        <p:grpSp>
          <p:nvGrpSpPr>
            <p:cNvPr id="3513" name="Google Shape;3513;p68"/>
            <p:cNvGrpSpPr/>
            <p:nvPr/>
          </p:nvGrpSpPr>
          <p:grpSpPr>
            <a:xfrm>
              <a:off x="2233276" y="895722"/>
              <a:ext cx="1082667" cy="223591"/>
              <a:chOff x="4808316" y="2800065"/>
              <a:chExt cx="1999386" cy="412910"/>
            </a:xfrm>
          </p:grpSpPr>
          <p:sp>
            <p:nvSpPr>
              <p:cNvPr id="3514" name="Google Shape;3514;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5" name="Google Shape;3515;p68"/>
              <p:cNvGrpSpPr/>
              <p:nvPr/>
            </p:nvGrpSpPr>
            <p:grpSpPr>
              <a:xfrm>
                <a:off x="4808316" y="2800065"/>
                <a:ext cx="92400" cy="411825"/>
                <a:chOff x="845575" y="2563700"/>
                <a:chExt cx="92400" cy="411825"/>
              </a:xfrm>
            </p:grpSpPr>
            <p:cxnSp>
              <p:nvCxnSpPr>
                <p:cNvPr id="3516" name="Google Shape;351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17" name="Google Shape;351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68"/>
            <p:cNvGrpSpPr/>
            <p:nvPr/>
          </p:nvGrpSpPr>
          <p:grpSpPr>
            <a:xfrm>
              <a:off x="106648" y="895722"/>
              <a:ext cx="1088401" cy="223591"/>
              <a:chOff x="881025" y="2800065"/>
              <a:chExt cx="2009975" cy="412910"/>
            </a:xfrm>
          </p:grpSpPr>
          <p:sp>
            <p:nvSpPr>
              <p:cNvPr id="3519" name="Google Shape;3519;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68"/>
              <p:cNvGrpSpPr/>
              <p:nvPr/>
            </p:nvGrpSpPr>
            <p:grpSpPr>
              <a:xfrm>
                <a:off x="881025" y="2800065"/>
                <a:ext cx="92400" cy="411825"/>
                <a:chOff x="845575" y="2563700"/>
                <a:chExt cx="92400" cy="411825"/>
              </a:xfrm>
            </p:grpSpPr>
            <p:cxnSp>
              <p:nvCxnSpPr>
                <p:cNvPr id="3521" name="Google Shape;352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2" name="Google Shape;352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3" name="Google Shape;3523;p68"/>
            <p:cNvGrpSpPr/>
            <p:nvPr/>
          </p:nvGrpSpPr>
          <p:grpSpPr>
            <a:xfrm>
              <a:off x="1172346" y="1047018"/>
              <a:ext cx="1083151" cy="223003"/>
              <a:chOff x="2849073" y="3079467"/>
              <a:chExt cx="2000279" cy="411825"/>
            </a:xfrm>
          </p:grpSpPr>
          <p:sp>
            <p:nvSpPr>
              <p:cNvPr id="3524" name="Google Shape;3524;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5" name="Google Shape;3525;p68"/>
              <p:cNvGrpSpPr/>
              <p:nvPr/>
            </p:nvGrpSpPr>
            <p:grpSpPr>
              <a:xfrm rot="10800000">
                <a:off x="2849073" y="3079467"/>
                <a:ext cx="92400" cy="411825"/>
                <a:chOff x="2070100" y="2563700"/>
                <a:chExt cx="92400" cy="411825"/>
              </a:xfrm>
            </p:grpSpPr>
            <p:cxnSp>
              <p:nvCxnSpPr>
                <p:cNvPr id="3526" name="Google Shape;352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7" name="Google Shape;352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8" name="Google Shape;3528;p68"/>
            <p:cNvGrpSpPr/>
            <p:nvPr/>
          </p:nvGrpSpPr>
          <p:grpSpPr>
            <a:xfrm>
              <a:off x="3290132" y="1047018"/>
              <a:ext cx="1297929" cy="223003"/>
              <a:chOff x="6760035" y="3079467"/>
              <a:chExt cx="2396914" cy="411825"/>
            </a:xfrm>
          </p:grpSpPr>
          <p:sp>
            <p:nvSpPr>
              <p:cNvPr id="3529" name="Google Shape;3529;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8"/>
              <p:cNvGrpSpPr/>
              <p:nvPr/>
            </p:nvGrpSpPr>
            <p:grpSpPr>
              <a:xfrm rot="10800000">
                <a:off x="6760035" y="3079467"/>
                <a:ext cx="92400" cy="411825"/>
                <a:chOff x="2070100" y="2563700"/>
                <a:chExt cx="92400" cy="411825"/>
              </a:xfrm>
            </p:grpSpPr>
            <p:cxnSp>
              <p:nvCxnSpPr>
                <p:cNvPr id="3531" name="Google Shape;353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32" name="Google Shape;353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3" name="Google Shape;3533;p68"/>
          <p:cNvGrpSpPr/>
          <p:nvPr/>
        </p:nvGrpSpPr>
        <p:grpSpPr>
          <a:xfrm>
            <a:off x="2147036" y="3369142"/>
            <a:ext cx="1086701" cy="799429"/>
            <a:chOff x="2183288" y="3555572"/>
            <a:chExt cx="1136241" cy="835873"/>
          </a:xfrm>
        </p:grpSpPr>
        <p:sp>
          <p:nvSpPr>
            <p:cNvPr id="3534" name="Google Shape;3534;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5" name="Google Shape;3535;p68"/>
            <p:cNvGrpSpPr/>
            <p:nvPr/>
          </p:nvGrpSpPr>
          <p:grpSpPr>
            <a:xfrm>
              <a:off x="2205895" y="3637269"/>
              <a:ext cx="1089848" cy="724993"/>
              <a:chOff x="2205895" y="3637269"/>
              <a:chExt cx="1089848" cy="724993"/>
            </a:xfrm>
          </p:grpSpPr>
          <p:sp>
            <p:nvSpPr>
              <p:cNvPr id="3536" name="Google Shape;3536;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3" name="Google Shape;3543;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44" name="Google Shape;3544;p68"/>
            <p:cNvGrpSpPr/>
            <p:nvPr/>
          </p:nvGrpSpPr>
          <p:grpSpPr>
            <a:xfrm>
              <a:off x="3173850" y="3779426"/>
              <a:ext cx="145679" cy="70048"/>
              <a:chOff x="3173850" y="3779426"/>
              <a:chExt cx="145679" cy="70048"/>
            </a:xfrm>
          </p:grpSpPr>
          <p:cxnSp>
            <p:nvCxnSpPr>
              <p:cNvPr id="3545" name="Google Shape;3545;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46" name="Google Shape;3546;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8"/>
            <p:cNvGrpSpPr/>
            <p:nvPr/>
          </p:nvGrpSpPr>
          <p:grpSpPr>
            <a:xfrm>
              <a:off x="2183288" y="4139483"/>
              <a:ext cx="145133" cy="70048"/>
              <a:chOff x="2183288" y="4139483"/>
              <a:chExt cx="145133" cy="70048"/>
            </a:xfrm>
          </p:grpSpPr>
          <p:cxnSp>
            <p:nvCxnSpPr>
              <p:cNvPr id="3548" name="Google Shape;3548;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49" name="Google Shape;3549;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0" name="Google Shape;3550;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1" name="Google Shape;3551;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52" name="Google Shape;3552;p68"/>
            <p:cNvGrpSpPr/>
            <p:nvPr/>
          </p:nvGrpSpPr>
          <p:grpSpPr>
            <a:xfrm>
              <a:off x="2943836" y="4268886"/>
              <a:ext cx="60717" cy="122559"/>
              <a:chOff x="2943836" y="4268886"/>
              <a:chExt cx="60717" cy="122559"/>
            </a:xfrm>
          </p:grpSpPr>
          <p:sp>
            <p:nvSpPr>
              <p:cNvPr id="3553" name="Google Shape;3553;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4" name="Google Shape;3554;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55" name="Google Shape;3555;p68"/>
          <p:cNvGrpSpPr/>
          <p:nvPr/>
        </p:nvGrpSpPr>
        <p:grpSpPr>
          <a:xfrm>
            <a:off x="3409981" y="1290142"/>
            <a:ext cx="1675870" cy="758251"/>
            <a:chOff x="3530532" y="1496185"/>
            <a:chExt cx="1562000" cy="706730"/>
          </a:xfrm>
        </p:grpSpPr>
        <p:cxnSp>
          <p:nvCxnSpPr>
            <p:cNvPr id="3556" name="Google Shape;3556;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57" name="Google Shape;3557;p68"/>
            <p:cNvGrpSpPr/>
            <p:nvPr/>
          </p:nvGrpSpPr>
          <p:grpSpPr>
            <a:xfrm>
              <a:off x="3530532" y="1496185"/>
              <a:ext cx="323430" cy="463587"/>
              <a:chOff x="3530532" y="1496185"/>
              <a:chExt cx="323430" cy="463587"/>
            </a:xfrm>
          </p:grpSpPr>
          <p:grpSp>
            <p:nvGrpSpPr>
              <p:cNvPr id="3558" name="Google Shape;3558;p68"/>
              <p:cNvGrpSpPr/>
              <p:nvPr/>
            </p:nvGrpSpPr>
            <p:grpSpPr>
              <a:xfrm>
                <a:off x="3567462" y="1496185"/>
                <a:ext cx="286500" cy="361376"/>
                <a:chOff x="3567462" y="1496185"/>
                <a:chExt cx="286500" cy="361376"/>
              </a:xfrm>
            </p:grpSpPr>
            <p:cxnSp>
              <p:nvCxnSpPr>
                <p:cNvPr id="3559" name="Google Shape;3559;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60" name="Google Shape;3560;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8"/>
            <p:cNvGrpSpPr/>
            <p:nvPr/>
          </p:nvGrpSpPr>
          <p:grpSpPr>
            <a:xfrm>
              <a:off x="3891569" y="1779209"/>
              <a:ext cx="323945" cy="423706"/>
              <a:chOff x="3891569" y="1779209"/>
              <a:chExt cx="323945" cy="423706"/>
            </a:xfrm>
          </p:grpSpPr>
          <p:grpSp>
            <p:nvGrpSpPr>
              <p:cNvPr id="3563" name="Google Shape;3563;p68"/>
              <p:cNvGrpSpPr/>
              <p:nvPr/>
            </p:nvGrpSpPr>
            <p:grpSpPr>
              <a:xfrm>
                <a:off x="3929014" y="1881638"/>
                <a:ext cx="286500" cy="321278"/>
                <a:chOff x="3929014" y="1881638"/>
                <a:chExt cx="286500" cy="321278"/>
              </a:xfrm>
            </p:grpSpPr>
            <p:cxnSp>
              <p:nvCxnSpPr>
                <p:cNvPr id="3564" name="Google Shape;3564;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65" name="Google Shape;3565;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6" name="Google Shape;3566;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8"/>
            <p:cNvGrpSpPr/>
            <p:nvPr/>
          </p:nvGrpSpPr>
          <p:grpSpPr>
            <a:xfrm>
              <a:off x="4252606" y="1496185"/>
              <a:ext cx="324721" cy="463587"/>
              <a:chOff x="4252606" y="1496185"/>
              <a:chExt cx="324721" cy="463587"/>
            </a:xfrm>
          </p:grpSpPr>
          <p:grpSp>
            <p:nvGrpSpPr>
              <p:cNvPr id="3568" name="Google Shape;3568;p68"/>
              <p:cNvGrpSpPr/>
              <p:nvPr/>
            </p:nvGrpSpPr>
            <p:grpSpPr>
              <a:xfrm>
                <a:off x="4290828" y="1496185"/>
                <a:ext cx="286500" cy="361376"/>
                <a:chOff x="4290828" y="1496185"/>
                <a:chExt cx="286500" cy="361376"/>
              </a:xfrm>
            </p:grpSpPr>
            <p:cxnSp>
              <p:nvCxnSpPr>
                <p:cNvPr id="3569" name="Google Shape;3569;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70" name="Google Shape;3570;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68"/>
            <p:cNvGrpSpPr/>
            <p:nvPr/>
          </p:nvGrpSpPr>
          <p:grpSpPr>
            <a:xfrm>
              <a:off x="4613643" y="1763716"/>
              <a:ext cx="325308" cy="439200"/>
              <a:chOff x="4613643" y="1763716"/>
              <a:chExt cx="325308" cy="439200"/>
            </a:xfrm>
          </p:grpSpPr>
          <p:grpSp>
            <p:nvGrpSpPr>
              <p:cNvPr id="3573" name="Google Shape;3573;p68"/>
              <p:cNvGrpSpPr/>
              <p:nvPr/>
            </p:nvGrpSpPr>
            <p:grpSpPr>
              <a:xfrm>
                <a:off x="4652451" y="1879538"/>
                <a:ext cx="286500" cy="323378"/>
                <a:chOff x="4652451" y="1879538"/>
                <a:chExt cx="286500" cy="323378"/>
              </a:xfrm>
            </p:grpSpPr>
            <p:cxnSp>
              <p:nvCxnSpPr>
                <p:cNvPr id="3574" name="Google Shape;3574;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75" name="Google Shape;3575;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7" name="Google Shape;3577;p68"/>
          <p:cNvGrpSpPr/>
          <p:nvPr/>
        </p:nvGrpSpPr>
        <p:grpSpPr>
          <a:xfrm>
            <a:off x="3421841" y="2143768"/>
            <a:ext cx="1652173" cy="391517"/>
            <a:chOff x="3512551" y="2358270"/>
            <a:chExt cx="1597383" cy="378533"/>
          </a:xfrm>
        </p:grpSpPr>
        <p:cxnSp>
          <p:nvCxnSpPr>
            <p:cNvPr id="3578" name="Google Shape;3578;p68"/>
            <p:cNvCxnSpPr>
              <a:stCxn id="3579" idx="6"/>
              <a:endCxn id="35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81" name="Google Shape;3581;p68"/>
            <p:cNvGrpSpPr/>
            <p:nvPr/>
          </p:nvGrpSpPr>
          <p:grpSpPr>
            <a:xfrm>
              <a:off x="3512551" y="2358270"/>
              <a:ext cx="225647" cy="307714"/>
              <a:chOff x="2182679" y="2004714"/>
              <a:chExt cx="792300" cy="1080458"/>
            </a:xfrm>
          </p:grpSpPr>
          <p:cxnSp>
            <p:nvCxnSpPr>
              <p:cNvPr id="3582" name="Google Shape;3582;p68"/>
              <p:cNvCxnSpPr>
                <a:stCxn id="35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79" name="Google Shape;3579;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8"/>
            <p:cNvGrpSpPr/>
            <p:nvPr/>
          </p:nvGrpSpPr>
          <p:grpSpPr>
            <a:xfrm>
              <a:off x="3969644" y="2440153"/>
              <a:ext cx="225853" cy="296651"/>
              <a:chOff x="3775710" y="1729289"/>
              <a:chExt cx="136500" cy="179289"/>
            </a:xfrm>
          </p:grpSpPr>
          <p:cxnSp>
            <p:nvCxnSpPr>
              <p:cNvPr id="3585" name="Google Shape;3585;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86" name="Google Shape;3586;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8"/>
            <p:cNvGrpSpPr/>
            <p:nvPr/>
          </p:nvGrpSpPr>
          <p:grpSpPr>
            <a:xfrm>
              <a:off x="4427051" y="2358270"/>
              <a:ext cx="225647" cy="307714"/>
              <a:chOff x="5393704" y="2004714"/>
              <a:chExt cx="792300" cy="1080458"/>
            </a:xfrm>
          </p:grpSpPr>
          <p:cxnSp>
            <p:nvCxnSpPr>
              <p:cNvPr id="3589" name="Google Shape;3589;p68"/>
              <p:cNvCxnSpPr>
                <a:stCxn id="35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91" name="Google Shape;3591;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68"/>
            <p:cNvGrpSpPr/>
            <p:nvPr/>
          </p:nvGrpSpPr>
          <p:grpSpPr>
            <a:xfrm>
              <a:off x="4884287" y="2440252"/>
              <a:ext cx="225647" cy="296532"/>
              <a:chOff x="6999166" y="2292572"/>
              <a:chExt cx="792300" cy="1041192"/>
            </a:xfrm>
          </p:grpSpPr>
          <p:cxnSp>
            <p:nvCxnSpPr>
              <p:cNvPr id="3593" name="Google Shape;3593;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80" name="Google Shape;3580;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68"/>
          <p:cNvGrpSpPr/>
          <p:nvPr/>
        </p:nvGrpSpPr>
        <p:grpSpPr>
          <a:xfrm>
            <a:off x="6842649" y="979967"/>
            <a:ext cx="1581844" cy="732818"/>
            <a:chOff x="634175" y="2986275"/>
            <a:chExt cx="3147949" cy="1458344"/>
          </a:xfrm>
        </p:grpSpPr>
        <p:cxnSp>
          <p:nvCxnSpPr>
            <p:cNvPr id="3596" name="Google Shape;3596;p68"/>
            <p:cNvCxnSpPr>
              <a:stCxn id="3597" idx="4"/>
              <a:endCxn id="35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99" name="Google Shape;3599;p68"/>
            <p:cNvCxnSpPr>
              <a:stCxn id="3598" idx="0"/>
              <a:endCxn id="36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1" name="Google Shape;3601;p68"/>
            <p:cNvCxnSpPr>
              <a:stCxn id="3600" idx="4"/>
              <a:endCxn id="36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3" name="Google Shape;3603;p68"/>
            <p:cNvCxnSpPr>
              <a:stCxn id="3602" idx="0"/>
              <a:endCxn id="36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04" name="Google Shape;3604;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0" name="Google Shape;3600;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7" name="Google Shape;3597;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2" name="Google Shape;3602;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8" name="Google Shape;3598;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05" name="Google Shape;3605;p68"/>
          <p:cNvGrpSpPr/>
          <p:nvPr/>
        </p:nvGrpSpPr>
        <p:grpSpPr>
          <a:xfrm>
            <a:off x="3410364" y="2674277"/>
            <a:ext cx="1675128" cy="313674"/>
            <a:chOff x="998425" y="1182125"/>
            <a:chExt cx="1065400" cy="199500"/>
          </a:xfrm>
        </p:grpSpPr>
        <p:sp>
          <p:nvSpPr>
            <p:cNvPr id="3606" name="Google Shape;3606;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8"/>
          <p:cNvGrpSpPr/>
          <p:nvPr/>
        </p:nvGrpSpPr>
        <p:grpSpPr>
          <a:xfrm>
            <a:off x="3410363" y="3630244"/>
            <a:ext cx="1675129" cy="525345"/>
            <a:chOff x="5194708" y="3484366"/>
            <a:chExt cx="3148148" cy="987304"/>
          </a:xfrm>
        </p:grpSpPr>
        <p:grpSp>
          <p:nvGrpSpPr>
            <p:cNvPr id="3612" name="Google Shape;3612;p68"/>
            <p:cNvGrpSpPr/>
            <p:nvPr/>
          </p:nvGrpSpPr>
          <p:grpSpPr>
            <a:xfrm>
              <a:off x="7531521" y="3484366"/>
              <a:ext cx="811335" cy="987304"/>
              <a:chOff x="3379425" y="1617275"/>
              <a:chExt cx="1090650" cy="1327200"/>
            </a:xfrm>
          </p:grpSpPr>
          <p:sp>
            <p:nvSpPr>
              <p:cNvPr id="3613" name="Google Shape;3613;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68"/>
            <p:cNvGrpSpPr/>
            <p:nvPr/>
          </p:nvGrpSpPr>
          <p:grpSpPr>
            <a:xfrm>
              <a:off x="6752546" y="3484366"/>
              <a:ext cx="811428" cy="987304"/>
              <a:chOff x="2332275" y="1617275"/>
              <a:chExt cx="1090775" cy="1327200"/>
            </a:xfrm>
          </p:grpSpPr>
          <p:sp>
            <p:nvSpPr>
              <p:cNvPr id="3617" name="Google Shape;3617;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8"/>
            <p:cNvGrpSpPr/>
            <p:nvPr/>
          </p:nvGrpSpPr>
          <p:grpSpPr>
            <a:xfrm>
              <a:off x="5973664" y="3484366"/>
              <a:ext cx="811335" cy="987304"/>
              <a:chOff x="1285250" y="1617275"/>
              <a:chExt cx="1090650" cy="1327200"/>
            </a:xfrm>
          </p:grpSpPr>
          <p:sp>
            <p:nvSpPr>
              <p:cNvPr id="3621" name="Google Shape;3621;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8"/>
            <p:cNvGrpSpPr/>
            <p:nvPr/>
          </p:nvGrpSpPr>
          <p:grpSpPr>
            <a:xfrm>
              <a:off x="5194708" y="3484366"/>
              <a:ext cx="811409" cy="987304"/>
              <a:chOff x="238125" y="1617275"/>
              <a:chExt cx="1090750" cy="1327200"/>
            </a:xfrm>
          </p:grpSpPr>
          <p:sp>
            <p:nvSpPr>
              <p:cNvPr id="3625" name="Google Shape;3625;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68"/>
          <p:cNvGrpSpPr/>
          <p:nvPr/>
        </p:nvGrpSpPr>
        <p:grpSpPr>
          <a:xfrm>
            <a:off x="6844048" y="2276133"/>
            <a:ext cx="1579046" cy="522230"/>
            <a:chOff x="6853641" y="2534077"/>
            <a:chExt cx="1515545" cy="501229"/>
          </a:xfrm>
        </p:grpSpPr>
        <p:grpSp>
          <p:nvGrpSpPr>
            <p:cNvPr id="3629" name="Google Shape;3629;p68"/>
            <p:cNvGrpSpPr/>
            <p:nvPr/>
          </p:nvGrpSpPr>
          <p:grpSpPr>
            <a:xfrm>
              <a:off x="6853641" y="2618923"/>
              <a:ext cx="1515545" cy="324556"/>
              <a:chOff x="6853641" y="2618923"/>
              <a:chExt cx="1515545" cy="324556"/>
            </a:xfrm>
          </p:grpSpPr>
          <p:sp>
            <p:nvSpPr>
              <p:cNvPr id="3630" name="Google Shape;3630;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5" name="Google Shape;3635;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68"/>
          <p:cNvGrpSpPr/>
          <p:nvPr/>
        </p:nvGrpSpPr>
        <p:grpSpPr>
          <a:xfrm>
            <a:off x="3438940" y="3151173"/>
            <a:ext cx="1617976" cy="346616"/>
            <a:chOff x="1808063" y="4294338"/>
            <a:chExt cx="3370782" cy="721817"/>
          </a:xfrm>
        </p:grpSpPr>
        <p:sp>
          <p:nvSpPr>
            <p:cNvPr id="3641" name="Google Shape;3641;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68"/>
          <p:cNvGrpSpPr/>
          <p:nvPr/>
        </p:nvGrpSpPr>
        <p:grpSpPr>
          <a:xfrm>
            <a:off x="5264936" y="3817923"/>
            <a:ext cx="1417067" cy="350605"/>
            <a:chOff x="4234950" y="2101012"/>
            <a:chExt cx="4219974" cy="1044090"/>
          </a:xfrm>
        </p:grpSpPr>
        <p:sp>
          <p:nvSpPr>
            <p:cNvPr id="3652" name="Google Shape;3652;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8"/>
          <p:cNvGrpSpPr/>
          <p:nvPr/>
        </p:nvGrpSpPr>
        <p:grpSpPr>
          <a:xfrm>
            <a:off x="6840408" y="1808681"/>
            <a:ext cx="1586327" cy="371557"/>
            <a:chOff x="1247650" y="2075423"/>
            <a:chExt cx="6648477" cy="1557238"/>
          </a:xfrm>
        </p:grpSpPr>
        <p:sp>
          <p:nvSpPr>
            <p:cNvPr id="3669" name="Google Shape;3669;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68"/>
          <p:cNvGrpSpPr/>
          <p:nvPr/>
        </p:nvGrpSpPr>
        <p:grpSpPr>
          <a:xfrm>
            <a:off x="5271678" y="961870"/>
            <a:ext cx="1415601" cy="1648533"/>
            <a:chOff x="1839112" y="2209163"/>
            <a:chExt cx="1918159" cy="2233784"/>
          </a:xfrm>
        </p:grpSpPr>
        <p:sp>
          <p:nvSpPr>
            <p:cNvPr id="3676" name="Google Shape;3676;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9" name="Google Shape;3679;p68"/>
            <p:cNvCxnSpPr>
              <a:stCxn id="3676" idx="6"/>
              <a:endCxn id="36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0" name="Google Shape;3680;p68"/>
            <p:cNvCxnSpPr>
              <a:stCxn id="3677" idx="4"/>
              <a:endCxn id="36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82" name="Google Shape;3682;p68"/>
            <p:cNvCxnSpPr>
              <a:stCxn id="3681" idx="6"/>
              <a:endCxn id="36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3" name="Google Shape;3683;p68"/>
            <p:cNvCxnSpPr>
              <a:stCxn id="3678" idx="4"/>
              <a:endCxn id="36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81" name="Google Shape;3681;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6" name="Google Shape;3686;p68"/>
            <p:cNvCxnSpPr>
              <a:endCxn id="36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87" name="Google Shape;3687;p68"/>
          <p:cNvGrpSpPr/>
          <p:nvPr/>
        </p:nvGrpSpPr>
        <p:grpSpPr>
          <a:xfrm>
            <a:off x="3428944" y="979954"/>
            <a:ext cx="1637968" cy="154942"/>
            <a:chOff x="238125" y="2506075"/>
            <a:chExt cx="7115411" cy="673075"/>
          </a:xfrm>
        </p:grpSpPr>
        <p:sp>
          <p:nvSpPr>
            <p:cNvPr id="3688" name="Google Shape;3688;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8"/>
          <p:cNvGrpSpPr/>
          <p:nvPr/>
        </p:nvGrpSpPr>
        <p:grpSpPr>
          <a:xfrm>
            <a:off x="1969680" y="1294672"/>
            <a:ext cx="1262932" cy="785408"/>
            <a:chOff x="548861" y="389676"/>
            <a:chExt cx="3843371" cy="2390163"/>
          </a:xfrm>
        </p:grpSpPr>
        <p:cxnSp>
          <p:nvCxnSpPr>
            <p:cNvPr id="3694" name="Google Shape;3694;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5" name="Google Shape;3695;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6" name="Google Shape;3696;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7" name="Google Shape;3697;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98" name="Google Shape;3698;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99" name="Google Shape;3699;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0" name="Google Shape;3700;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01" name="Google Shape;3701;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8"/>
          <p:cNvGrpSpPr/>
          <p:nvPr/>
        </p:nvGrpSpPr>
        <p:grpSpPr>
          <a:xfrm>
            <a:off x="757812" y="2401550"/>
            <a:ext cx="1412054" cy="633562"/>
            <a:chOff x="1187400" y="2529299"/>
            <a:chExt cx="6769193" cy="2241903"/>
          </a:xfrm>
        </p:grpSpPr>
        <p:sp>
          <p:nvSpPr>
            <p:cNvPr id="3708" name="Google Shape;3708;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09" name="Google Shape;3709;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0" name="Google Shape;3710;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1" name="Google Shape;3711;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2" name="Google Shape;3712;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3" name="Google Shape;3713;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4" name="Google Shape;3714;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15" name="Google Shape;3715;p68"/>
            <p:cNvCxnSpPr>
              <a:stCxn id="3708" idx="2"/>
              <a:endCxn id="37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6" name="Google Shape;3716;p68"/>
            <p:cNvCxnSpPr>
              <a:stCxn id="3710" idx="0"/>
              <a:endCxn id="37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7" name="Google Shape;3717;p68"/>
            <p:cNvCxnSpPr>
              <a:stCxn id="3710" idx="2"/>
              <a:endCxn id="37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8" name="Google Shape;3718;p68"/>
            <p:cNvCxnSpPr>
              <a:stCxn id="3711" idx="0"/>
              <a:endCxn id="37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9" name="Google Shape;3719;p68"/>
            <p:cNvCxnSpPr>
              <a:stCxn id="3709" idx="2"/>
              <a:endCxn id="37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20" name="Google Shape;3720;p68"/>
            <p:cNvCxnSpPr>
              <a:stCxn id="3713" idx="0"/>
              <a:endCxn id="37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21" name="Google Shape;3721;p68"/>
          <p:cNvGrpSpPr/>
          <p:nvPr/>
        </p:nvGrpSpPr>
        <p:grpSpPr>
          <a:xfrm>
            <a:off x="6844058" y="2894258"/>
            <a:ext cx="1579035" cy="540873"/>
            <a:chOff x="6895650" y="3126697"/>
            <a:chExt cx="1436662" cy="492105"/>
          </a:xfrm>
        </p:grpSpPr>
        <p:sp>
          <p:nvSpPr>
            <p:cNvPr id="3722" name="Google Shape;3722;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68"/>
            <p:cNvGrpSpPr/>
            <p:nvPr/>
          </p:nvGrpSpPr>
          <p:grpSpPr>
            <a:xfrm>
              <a:off x="6995957" y="3335810"/>
              <a:ext cx="1230393" cy="71754"/>
              <a:chOff x="6995957" y="3287964"/>
              <a:chExt cx="1230393" cy="71754"/>
            </a:xfrm>
          </p:grpSpPr>
          <p:sp>
            <p:nvSpPr>
              <p:cNvPr id="3728" name="Google Shape;3728;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3" name="Google Shape;3733;p68"/>
          <p:cNvGrpSpPr/>
          <p:nvPr/>
        </p:nvGrpSpPr>
        <p:grpSpPr>
          <a:xfrm>
            <a:off x="6842640" y="3531021"/>
            <a:ext cx="1581862" cy="650625"/>
            <a:chOff x="6777990" y="3710194"/>
            <a:chExt cx="1646915" cy="677382"/>
          </a:xfrm>
        </p:grpSpPr>
        <p:grpSp>
          <p:nvGrpSpPr>
            <p:cNvPr id="3734" name="Google Shape;3734;p68"/>
            <p:cNvGrpSpPr/>
            <p:nvPr/>
          </p:nvGrpSpPr>
          <p:grpSpPr>
            <a:xfrm>
              <a:off x="6777990" y="3874492"/>
              <a:ext cx="411129" cy="513083"/>
              <a:chOff x="6777990" y="3874492"/>
              <a:chExt cx="411129" cy="513083"/>
            </a:xfrm>
          </p:grpSpPr>
          <p:cxnSp>
            <p:nvCxnSpPr>
              <p:cNvPr id="3735" name="Google Shape;3735;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6" name="Google Shape;3736;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8"/>
            <p:cNvGrpSpPr/>
            <p:nvPr/>
          </p:nvGrpSpPr>
          <p:grpSpPr>
            <a:xfrm>
              <a:off x="7188425" y="3710194"/>
              <a:ext cx="411123" cy="520535"/>
              <a:chOff x="7188425" y="3710194"/>
              <a:chExt cx="411123" cy="520535"/>
            </a:xfrm>
          </p:grpSpPr>
          <p:cxnSp>
            <p:nvCxnSpPr>
              <p:cNvPr id="3738" name="Google Shape;3738;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9" name="Google Shape;3739;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8"/>
            <p:cNvGrpSpPr/>
            <p:nvPr/>
          </p:nvGrpSpPr>
          <p:grpSpPr>
            <a:xfrm>
              <a:off x="7603341" y="3874492"/>
              <a:ext cx="411474" cy="513083"/>
              <a:chOff x="7603341" y="3874492"/>
              <a:chExt cx="411474" cy="513083"/>
            </a:xfrm>
          </p:grpSpPr>
          <p:cxnSp>
            <p:nvCxnSpPr>
              <p:cNvPr id="3741" name="Google Shape;3741;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42" name="Google Shape;3742;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8"/>
            <p:cNvGrpSpPr/>
            <p:nvPr/>
          </p:nvGrpSpPr>
          <p:grpSpPr>
            <a:xfrm>
              <a:off x="8013776" y="3722847"/>
              <a:ext cx="411129" cy="507881"/>
              <a:chOff x="8013776" y="3722847"/>
              <a:chExt cx="411129" cy="507881"/>
            </a:xfrm>
          </p:grpSpPr>
          <p:cxnSp>
            <p:nvCxnSpPr>
              <p:cNvPr id="3744" name="Google Shape;3744;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45" name="Google Shape;3745;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6" name="Google Shape;3746;p68"/>
          <p:cNvGrpSpPr/>
          <p:nvPr/>
        </p:nvGrpSpPr>
        <p:grpSpPr>
          <a:xfrm>
            <a:off x="5262155" y="2703861"/>
            <a:ext cx="1421889" cy="1020603"/>
            <a:chOff x="5190863" y="2824811"/>
            <a:chExt cx="1544860" cy="1108869"/>
          </a:xfrm>
        </p:grpSpPr>
        <p:grpSp>
          <p:nvGrpSpPr>
            <p:cNvPr id="3747" name="Google Shape;3747;p68"/>
            <p:cNvGrpSpPr/>
            <p:nvPr/>
          </p:nvGrpSpPr>
          <p:grpSpPr>
            <a:xfrm>
              <a:off x="5938695" y="3176919"/>
              <a:ext cx="685761" cy="404739"/>
              <a:chOff x="5938695" y="3176919"/>
              <a:chExt cx="685761" cy="404739"/>
            </a:xfrm>
          </p:grpSpPr>
          <p:grpSp>
            <p:nvGrpSpPr>
              <p:cNvPr id="3748" name="Google Shape;3748;p68"/>
              <p:cNvGrpSpPr/>
              <p:nvPr/>
            </p:nvGrpSpPr>
            <p:grpSpPr>
              <a:xfrm>
                <a:off x="5938695" y="3176919"/>
                <a:ext cx="685761" cy="404739"/>
                <a:chOff x="5938695" y="3176919"/>
                <a:chExt cx="685761" cy="404739"/>
              </a:xfrm>
            </p:grpSpPr>
            <p:sp>
              <p:nvSpPr>
                <p:cNvPr id="3749" name="Google Shape;3749;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1" name="Google Shape;3751;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8"/>
            <p:cNvGrpSpPr/>
            <p:nvPr/>
          </p:nvGrpSpPr>
          <p:grpSpPr>
            <a:xfrm>
              <a:off x="5305233" y="3176835"/>
              <a:ext cx="685971" cy="404655"/>
              <a:chOff x="5305233" y="3176835"/>
              <a:chExt cx="685971" cy="404655"/>
            </a:xfrm>
          </p:grpSpPr>
          <p:grpSp>
            <p:nvGrpSpPr>
              <p:cNvPr id="3753" name="Google Shape;3753;p68"/>
              <p:cNvGrpSpPr/>
              <p:nvPr/>
            </p:nvGrpSpPr>
            <p:grpSpPr>
              <a:xfrm>
                <a:off x="5305233" y="3176835"/>
                <a:ext cx="685971" cy="404655"/>
                <a:chOff x="5305233" y="3176835"/>
                <a:chExt cx="685971" cy="404655"/>
              </a:xfrm>
            </p:grpSpPr>
            <p:sp>
              <p:nvSpPr>
                <p:cNvPr id="3754" name="Google Shape;3754;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6" name="Google Shape;3756;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68"/>
            <p:cNvGrpSpPr/>
            <p:nvPr/>
          </p:nvGrpSpPr>
          <p:grpSpPr>
            <a:xfrm>
              <a:off x="5657361" y="2824811"/>
              <a:ext cx="1078361" cy="404655"/>
              <a:chOff x="5657361" y="2824811"/>
              <a:chExt cx="1078361" cy="404655"/>
            </a:xfrm>
          </p:grpSpPr>
          <p:grpSp>
            <p:nvGrpSpPr>
              <p:cNvPr id="3759" name="Google Shape;3759;p68"/>
              <p:cNvGrpSpPr/>
              <p:nvPr/>
            </p:nvGrpSpPr>
            <p:grpSpPr>
              <a:xfrm>
                <a:off x="5657361" y="2824811"/>
                <a:ext cx="1078361" cy="404655"/>
                <a:chOff x="5657361" y="2824811"/>
                <a:chExt cx="1078361" cy="404655"/>
              </a:xfrm>
            </p:grpSpPr>
            <p:grpSp>
              <p:nvGrpSpPr>
                <p:cNvPr id="3760" name="Google Shape;3760;p68"/>
                <p:cNvGrpSpPr/>
                <p:nvPr/>
              </p:nvGrpSpPr>
              <p:grpSpPr>
                <a:xfrm>
                  <a:off x="5938485" y="2824811"/>
                  <a:ext cx="797237" cy="404655"/>
                  <a:chOff x="5938485" y="2824811"/>
                  <a:chExt cx="797237" cy="404655"/>
                </a:xfrm>
              </p:grpSpPr>
              <p:sp>
                <p:nvSpPr>
                  <p:cNvPr id="3761" name="Google Shape;3761;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4" name="Google Shape;3764;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68"/>
            <p:cNvGrpSpPr/>
            <p:nvPr/>
          </p:nvGrpSpPr>
          <p:grpSpPr>
            <a:xfrm>
              <a:off x="5190863" y="3528942"/>
              <a:ext cx="1078026" cy="404739"/>
              <a:chOff x="5190863" y="3528942"/>
              <a:chExt cx="1078026" cy="404739"/>
            </a:xfrm>
          </p:grpSpPr>
          <p:sp>
            <p:nvSpPr>
              <p:cNvPr id="3766" name="Google Shape;3766;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68"/>
              <p:cNvGrpSpPr/>
              <p:nvPr/>
            </p:nvGrpSpPr>
            <p:grpSpPr>
              <a:xfrm>
                <a:off x="5190863" y="3528942"/>
                <a:ext cx="1078026" cy="404739"/>
                <a:chOff x="5190863" y="3528942"/>
                <a:chExt cx="1078026" cy="404739"/>
              </a:xfrm>
            </p:grpSpPr>
            <p:sp>
              <p:nvSpPr>
                <p:cNvPr id="3768" name="Google Shape;3768;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70" name="Google Shape;3770;p68"/>
          <p:cNvGrpSpPr/>
          <p:nvPr/>
        </p:nvGrpSpPr>
        <p:grpSpPr>
          <a:xfrm>
            <a:off x="728162" y="1268329"/>
            <a:ext cx="1086719" cy="879487"/>
            <a:chOff x="803162" y="1474292"/>
            <a:chExt cx="1086719" cy="879487"/>
          </a:xfrm>
        </p:grpSpPr>
        <p:grpSp>
          <p:nvGrpSpPr>
            <p:cNvPr id="3771" name="Google Shape;3771;p68"/>
            <p:cNvGrpSpPr/>
            <p:nvPr/>
          </p:nvGrpSpPr>
          <p:grpSpPr>
            <a:xfrm>
              <a:off x="803162" y="1625948"/>
              <a:ext cx="445856" cy="576579"/>
              <a:chOff x="803162" y="1625948"/>
              <a:chExt cx="445856" cy="576579"/>
            </a:xfrm>
          </p:grpSpPr>
          <p:sp>
            <p:nvSpPr>
              <p:cNvPr id="3772" name="Google Shape;3772;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3" name="Google Shape;3773;p68"/>
              <p:cNvGrpSpPr/>
              <p:nvPr/>
            </p:nvGrpSpPr>
            <p:grpSpPr>
              <a:xfrm>
                <a:off x="1056023" y="1625948"/>
                <a:ext cx="192995" cy="576579"/>
                <a:chOff x="1056023" y="1625948"/>
                <a:chExt cx="192995" cy="576579"/>
              </a:xfrm>
            </p:grpSpPr>
            <p:sp>
              <p:nvSpPr>
                <p:cNvPr id="3774" name="Google Shape;3774;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68"/>
            <p:cNvGrpSpPr/>
            <p:nvPr/>
          </p:nvGrpSpPr>
          <p:grpSpPr>
            <a:xfrm>
              <a:off x="1371406" y="1474292"/>
              <a:ext cx="518475" cy="879487"/>
              <a:chOff x="1398231" y="1474292"/>
              <a:chExt cx="518475" cy="879487"/>
            </a:xfrm>
          </p:grpSpPr>
          <p:grpSp>
            <p:nvGrpSpPr>
              <p:cNvPr id="3780" name="Google Shape;3780;p68"/>
              <p:cNvGrpSpPr/>
              <p:nvPr/>
            </p:nvGrpSpPr>
            <p:grpSpPr>
              <a:xfrm>
                <a:off x="1398231" y="1474292"/>
                <a:ext cx="518475" cy="341643"/>
                <a:chOff x="1398231" y="1474292"/>
                <a:chExt cx="518475" cy="341643"/>
              </a:xfrm>
            </p:grpSpPr>
            <p:sp>
              <p:nvSpPr>
                <p:cNvPr id="3781" name="Google Shape;3781;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68"/>
                <p:cNvGrpSpPr/>
                <p:nvPr/>
              </p:nvGrpSpPr>
              <p:grpSpPr>
                <a:xfrm>
                  <a:off x="1616453" y="1474292"/>
                  <a:ext cx="300253" cy="341643"/>
                  <a:chOff x="1616453" y="1475379"/>
                  <a:chExt cx="300253" cy="341643"/>
                </a:xfrm>
              </p:grpSpPr>
              <p:sp>
                <p:nvSpPr>
                  <p:cNvPr id="3783" name="Google Shape;3783;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68"/>
                  <p:cNvGrpSpPr/>
                  <p:nvPr/>
                </p:nvGrpSpPr>
                <p:grpSpPr>
                  <a:xfrm>
                    <a:off x="1839639" y="1475379"/>
                    <a:ext cx="77067" cy="341643"/>
                    <a:chOff x="1839639" y="1475379"/>
                    <a:chExt cx="77067" cy="341643"/>
                  </a:xfrm>
                </p:grpSpPr>
                <p:sp>
                  <p:nvSpPr>
                    <p:cNvPr id="3791" name="Google Shape;3791;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3" name="Google Shape;3793;p68"/>
              <p:cNvGrpSpPr/>
              <p:nvPr/>
            </p:nvGrpSpPr>
            <p:grpSpPr>
              <a:xfrm>
                <a:off x="1398451" y="2012951"/>
                <a:ext cx="518255" cy="340828"/>
                <a:chOff x="1398451" y="2012951"/>
                <a:chExt cx="518255" cy="340828"/>
              </a:xfrm>
            </p:grpSpPr>
            <p:sp>
              <p:nvSpPr>
                <p:cNvPr id="3794" name="Google Shape;3794;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5" name="Google Shape;3795;p68"/>
                <p:cNvGrpSpPr/>
                <p:nvPr/>
              </p:nvGrpSpPr>
              <p:grpSpPr>
                <a:xfrm>
                  <a:off x="1616453" y="2012951"/>
                  <a:ext cx="300253" cy="340828"/>
                  <a:chOff x="1616453" y="2013538"/>
                  <a:chExt cx="300253" cy="340828"/>
                </a:xfrm>
              </p:grpSpPr>
              <p:sp>
                <p:nvSpPr>
                  <p:cNvPr id="3796" name="Google Shape;3796;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68"/>
                  <p:cNvGrpSpPr/>
                  <p:nvPr/>
                </p:nvGrpSpPr>
                <p:grpSpPr>
                  <a:xfrm>
                    <a:off x="1839639" y="2013538"/>
                    <a:ext cx="77067" cy="340828"/>
                    <a:chOff x="1839639" y="2013538"/>
                    <a:chExt cx="77067" cy="340828"/>
                  </a:xfrm>
                </p:grpSpPr>
                <p:sp>
                  <p:nvSpPr>
                    <p:cNvPr id="3804" name="Google Shape;3804;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06" name="Google Shape;3806;p68"/>
          <p:cNvGrpSpPr/>
          <p:nvPr/>
        </p:nvGrpSpPr>
        <p:grpSpPr>
          <a:xfrm>
            <a:off x="724986" y="3399516"/>
            <a:ext cx="1368681" cy="682918"/>
            <a:chOff x="724986" y="3605478"/>
            <a:chExt cx="1368681" cy="682918"/>
          </a:xfrm>
        </p:grpSpPr>
        <p:grpSp>
          <p:nvGrpSpPr>
            <p:cNvPr id="3807" name="Google Shape;3807;p68"/>
            <p:cNvGrpSpPr/>
            <p:nvPr/>
          </p:nvGrpSpPr>
          <p:grpSpPr>
            <a:xfrm>
              <a:off x="1289102" y="3823629"/>
              <a:ext cx="240442" cy="250435"/>
              <a:chOff x="-165066" y="3843615"/>
              <a:chExt cx="221259" cy="230455"/>
            </a:xfrm>
          </p:grpSpPr>
          <p:sp>
            <p:nvSpPr>
              <p:cNvPr id="3808" name="Google Shape;3808;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8"/>
            <p:cNvGrpSpPr/>
            <p:nvPr/>
          </p:nvGrpSpPr>
          <p:grpSpPr>
            <a:xfrm>
              <a:off x="724986" y="3605478"/>
              <a:ext cx="1368681" cy="682918"/>
              <a:chOff x="724986" y="3605478"/>
              <a:chExt cx="1368681" cy="682918"/>
            </a:xfrm>
          </p:grpSpPr>
          <p:grpSp>
            <p:nvGrpSpPr>
              <p:cNvPr id="3829" name="Google Shape;3829;p68"/>
              <p:cNvGrpSpPr/>
              <p:nvPr/>
            </p:nvGrpSpPr>
            <p:grpSpPr>
              <a:xfrm>
                <a:off x="1498221" y="4047614"/>
                <a:ext cx="529172" cy="240783"/>
                <a:chOff x="1498221" y="4047614"/>
                <a:chExt cx="529172" cy="240783"/>
              </a:xfrm>
            </p:grpSpPr>
            <p:grpSp>
              <p:nvGrpSpPr>
                <p:cNvPr id="3830" name="Google Shape;3830;p68"/>
                <p:cNvGrpSpPr/>
                <p:nvPr/>
              </p:nvGrpSpPr>
              <p:grpSpPr>
                <a:xfrm>
                  <a:off x="1826655" y="4224370"/>
                  <a:ext cx="200738" cy="25631"/>
                  <a:chOff x="1826655" y="4224370"/>
                  <a:chExt cx="200738" cy="25631"/>
                </a:xfrm>
              </p:grpSpPr>
              <p:sp>
                <p:nvSpPr>
                  <p:cNvPr id="3831" name="Google Shape;3831;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8"/>
                <p:cNvGrpSpPr/>
                <p:nvPr/>
              </p:nvGrpSpPr>
              <p:grpSpPr>
                <a:xfrm>
                  <a:off x="1498221" y="4047614"/>
                  <a:ext cx="328444" cy="240783"/>
                  <a:chOff x="1498221" y="4047614"/>
                  <a:chExt cx="328444" cy="240783"/>
                </a:xfrm>
              </p:grpSpPr>
              <p:sp>
                <p:nvSpPr>
                  <p:cNvPr id="3834" name="Google Shape;3834;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68"/>
                  <p:cNvGrpSpPr/>
                  <p:nvPr/>
                </p:nvGrpSpPr>
                <p:grpSpPr>
                  <a:xfrm>
                    <a:off x="1498221" y="4047614"/>
                    <a:ext cx="150566" cy="190416"/>
                    <a:chOff x="1498221" y="4047614"/>
                    <a:chExt cx="150566" cy="190416"/>
                  </a:xfrm>
                </p:grpSpPr>
                <p:sp>
                  <p:nvSpPr>
                    <p:cNvPr id="3836" name="Google Shape;3836;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8" name="Google Shape;3838;p68"/>
              <p:cNvGrpSpPr/>
              <p:nvPr/>
            </p:nvGrpSpPr>
            <p:grpSpPr>
              <a:xfrm>
                <a:off x="1560718" y="3800594"/>
                <a:ext cx="532948" cy="302090"/>
                <a:chOff x="1560718" y="3800594"/>
                <a:chExt cx="532948" cy="302090"/>
              </a:xfrm>
            </p:grpSpPr>
            <p:grpSp>
              <p:nvGrpSpPr>
                <p:cNvPr id="3839" name="Google Shape;3839;p68"/>
                <p:cNvGrpSpPr/>
                <p:nvPr/>
              </p:nvGrpSpPr>
              <p:grpSpPr>
                <a:xfrm>
                  <a:off x="1912179" y="3827344"/>
                  <a:ext cx="181487" cy="25631"/>
                  <a:chOff x="1912179" y="3827344"/>
                  <a:chExt cx="181487" cy="25631"/>
                </a:xfrm>
              </p:grpSpPr>
              <p:sp>
                <p:nvSpPr>
                  <p:cNvPr id="3840" name="Google Shape;3840;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8"/>
                <p:cNvGrpSpPr/>
                <p:nvPr/>
              </p:nvGrpSpPr>
              <p:grpSpPr>
                <a:xfrm>
                  <a:off x="1912179" y="4044505"/>
                  <a:ext cx="181487" cy="25622"/>
                  <a:chOff x="1912179" y="4044506"/>
                  <a:chExt cx="181487" cy="25622"/>
                </a:xfrm>
              </p:grpSpPr>
              <p:sp>
                <p:nvSpPr>
                  <p:cNvPr id="3843" name="Google Shape;3843;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8"/>
                <p:cNvGrpSpPr/>
                <p:nvPr/>
              </p:nvGrpSpPr>
              <p:grpSpPr>
                <a:xfrm>
                  <a:off x="1560718" y="3800594"/>
                  <a:ext cx="351472" cy="302090"/>
                  <a:chOff x="1560718" y="3800594"/>
                  <a:chExt cx="351472" cy="302090"/>
                </a:xfrm>
              </p:grpSpPr>
              <p:grpSp>
                <p:nvGrpSpPr>
                  <p:cNvPr id="3846" name="Google Shape;3846;p68"/>
                  <p:cNvGrpSpPr/>
                  <p:nvPr/>
                </p:nvGrpSpPr>
                <p:grpSpPr>
                  <a:xfrm>
                    <a:off x="1560718" y="3842857"/>
                    <a:ext cx="173586" cy="217131"/>
                    <a:chOff x="1560718" y="3842857"/>
                    <a:chExt cx="173586" cy="217131"/>
                  </a:xfrm>
                </p:grpSpPr>
                <p:sp>
                  <p:nvSpPr>
                    <p:cNvPr id="3847" name="Google Shape;3847;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2" name="Google Shape;3852;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68"/>
              <p:cNvGrpSpPr/>
              <p:nvPr/>
            </p:nvGrpSpPr>
            <p:grpSpPr>
              <a:xfrm>
                <a:off x="785350" y="3605478"/>
                <a:ext cx="535311" cy="249245"/>
                <a:chOff x="785350" y="3605478"/>
                <a:chExt cx="535311" cy="249245"/>
              </a:xfrm>
            </p:grpSpPr>
            <p:grpSp>
              <p:nvGrpSpPr>
                <p:cNvPr id="3854" name="Google Shape;3854;p68"/>
                <p:cNvGrpSpPr/>
                <p:nvPr/>
              </p:nvGrpSpPr>
              <p:grpSpPr>
                <a:xfrm>
                  <a:off x="785350" y="3605478"/>
                  <a:ext cx="376191" cy="102736"/>
                  <a:chOff x="785350" y="3605478"/>
                  <a:chExt cx="376191" cy="102736"/>
                </a:xfrm>
              </p:grpSpPr>
              <p:sp>
                <p:nvSpPr>
                  <p:cNvPr id="3855" name="Google Shape;3855;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68"/>
                <p:cNvGrpSpPr/>
                <p:nvPr/>
              </p:nvGrpSpPr>
              <p:grpSpPr>
                <a:xfrm>
                  <a:off x="1161530" y="3655851"/>
                  <a:ext cx="159131" cy="198872"/>
                  <a:chOff x="1161530" y="3655851"/>
                  <a:chExt cx="159131" cy="198872"/>
                </a:xfrm>
              </p:grpSpPr>
              <p:sp>
                <p:nvSpPr>
                  <p:cNvPr id="3859" name="Google Shape;3859;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1" name="Google Shape;3861;p68"/>
              <p:cNvGrpSpPr/>
              <p:nvPr/>
            </p:nvGrpSpPr>
            <p:grpSpPr>
              <a:xfrm>
                <a:off x="785350" y="4047614"/>
                <a:ext cx="535311" cy="240783"/>
                <a:chOff x="785350" y="4047614"/>
                <a:chExt cx="535311" cy="240783"/>
              </a:xfrm>
            </p:grpSpPr>
            <p:grpSp>
              <p:nvGrpSpPr>
                <p:cNvPr id="3862" name="Google Shape;3862;p68"/>
                <p:cNvGrpSpPr/>
                <p:nvPr/>
              </p:nvGrpSpPr>
              <p:grpSpPr>
                <a:xfrm>
                  <a:off x="1161636" y="4047614"/>
                  <a:ext cx="159025" cy="190415"/>
                  <a:chOff x="1161636" y="4047614"/>
                  <a:chExt cx="159025" cy="190415"/>
                </a:xfrm>
              </p:grpSpPr>
              <p:sp>
                <p:nvSpPr>
                  <p:cNvPr id="3863" name="Google Shape;3863;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8"/>
                <p:cNvGrpSpPr/>
                <p:nvPr/>
              </p:nvGrpSpPr>
              <p:grpSpPr>
                <a:xfrm>
                  <a:off x="785350" y="4185661"/>
                  <a:ext cx="376191" cy="102736"/>
                  <a:chOff x="785350" y="4185661"/>
                  <a:chExt cx="376191" cy="102736"/>
                </a:xfrm>
              </p:grpSpPr>
              <p:sp>
                <p:nvSpPr>
                  <p:cNvPr id="3866" name="Google Shape;3866;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8"/>
              <p:cNvGrpSpPr/>
              <p:nvPr/>
            </p:nvGrpSpPr>
            <p:grpSpPr>
              <a:xfrm>
                <a:off x="1501054" y="3605478"/>
                <a:ext cx="526340" cy="249240"/>
                <a:chOff x="1501054" y="3605478"/>
                <a:chExt cx="526340" cy="249240"/>
              </a:xfrm>
            </p:grpSpPr>
            <p:grpSp>
              <p:nvGrpSpPr>
                <p:cNvPr id="3870" name="Google Shape;3870;p68"/>
                <p:cNvGrpSpPr/>
                <p:nvPr/>
              </p:nvGrpSpPr>
              <p:grpSpPr>
                <a:xfrm>
                  <a:off x="1834208" y="3643867"/>
                  <a:ext cx="193185" cy="25622"/>
                  <a:chOff x="1834208" y="3643867"/>
                  <a:chExt cx="193185" cy="25622"/>
                </a:xfrm>
              </p:grpSpPr>
              <p:sp>
                <p:nvSpPr>
                  <p:cNvPr id="3871" name="Google Shape;3871;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68"/>
                <p:cNvGrpSpPr/>
                <p:nvPr/>
              </p:nvGrpSpPr>
              <p:grpSpPr>
                <a:xfrm>
                  <a:off x="1501054" y="3605478"/>
                  <a:ext cx="333165" cy="249240"/>
                  <a:chOff x="1501054" y="3605478"/>
                  <a:chExt cx="333165" cy="249240"/>
                </a:xfrm>
              </p:grpSpPr>
              <p:sp>
                <p:nvSpPr>
                  <p:cNvPr id="3874" name="Google Shape;3874;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5" name="Google Shape;3875;p68"/>
                  <p:cNvGrpSpPr/>
                  <p:nvPr/>
                </p:nvGrpSpPr>
                <p:grpSpPr>
                  <a:xfrm>
                    <a:off x="1501054" y="3655851"/>
                    <a:ext cx="155286" cy="198867"/>
                    <a:chOff x="1501054" y="3655851"/>
                    <a:chExt cx="155286" cy="198867"/>
                  </a:xfrm>
                </p:grpSpPr>
                <p:sp>
                  <p:nvSpPr>
                    <p:cNvPr id="3876" name="Google Shape;3876;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8" name="Google Shape;3878;p68"/>
              <p:cNvGrpSpPr/>
              <p:nvPr/>
            </p:nvGrpSpPr>
            <p:grpSpPr>
              <a:xfrm>
                <a:off x="724986" y="3800594"/>
                <a:ext cx="532950" cy="302090"/>
                <a:chOff x="724986" y="3800594"/>
                <a:chExt cx="532950" cy="302090"/>
              </a:xfrm>
            </p:grpSpPr>
            <p:grpSp>
              <p:nvGrpSpPr>
                <p:cNvPr id="3879" name="Google Shape;3879;p68"/>
                <p:cNvGrpSpPr/>
                <p:nvPr/>
              </p:nvGrpSpPr>
              <p:grpSpPr>
                <a:xfrm>
                  <a:off x="724986" y="4044367"/>
                  <a:ext cx="181314" cy="25626"/>
                  <a:chOff x="724986" y="4044367"/>
                  <a:chExt cx="181314" cy="25626"/>
                </a:xfrm>
              </p:grpSpPr>
              <p:sp>
                <p:nvSpPr>
                  <p:cNvPr id="3880" name="Google Shape;3880;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68"/>
                <p:cNvGrpSpPr/>
                <p:nvPr/>
              </p:nvGrpSpPr>
              <p:grpSpPr>
                <a:xfrm>
                  <a:off x="906290" y="3800594"/>
                  <a:ext cx="351646" cy="302090"/>
                  <a:chOff x="906290" y="3800594"/>
                  <a:chExt cx="351646" cy="302090"/>
                </a:xfrm>
              </p:grpSpPr>
              <p:grpSp>
                <p:nvGrpSpPr>
                  <p:cNvPr id="3883" name="Google Shape;3883;p68"/>
                  <p:cNvGrpSpPr/>
                  <p:nvPr/>
                </p:nvGrpSpPr>
                <p:grpSpPr>
                  <a:xfrm>
                    <a:off x="1084172" y="3842857"/>
                    <a:ext cx="173764" cy="217131"/>
                    <a:chOff x="1084172" y="3842857"/>
                    <a:chExt cx="173764" cy="217131"/>
                  </a:xfrm>
                </p:grpSpPr>
                <p:grpSp>
                  <p:nvGrpSpPr>
                    <p:cNvPr id="3884" name="Google Shape;3884;p68"/>
                    <p:cNvGrpSpPr/>
                    <p:nvPr/>
                  </p:nvGrpSpPr>
                  <p:grpSpPr>
                    <a:xfrm>
                      <a:off x="1156862" y="3936509"/>
                      <a:ext cx="101073" cy="25622"/>
                      <a:chOff x="1156862" y="3936509"/>
                      <a:chExt cx="101073" cy="25622"/>
                    </a:xfrm>
                  </p:grpSpPr>
                  <p:sp>
                    <p:nvSpPr>
                      <p:cNvPr id="3885" name="Google Shape;3885;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68"/>
                <p:cNvGrpSpPr/>
                <p:nvPr/>
              </p:nvGrpSpPr>
              <p:grpSpPr>
                <a:xfrm>
                  <a:off x="724986" y="3830189"/>
                  <a:ext cx="189533" cy="25626"/>
                  <a:chOff x="724986" y="3830189"/>
                  <a:chExt cx="189533" cy="25626"/>
                </a:xfrm>
              </p:grpSpPr>
              <p:sp>
                <p:nvSpPr>
                  <p:cNvPr id="3891" name="Google Shape;3891;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93" name="Google Shape;3893;p68"/>
          <p:cNvGrpSpPr/>
          <p:nvPr/>
        </p:nvGrpSpPr>
        <p:grpSpPr>
          <a:xfrm>
            <a:off x="2253298" y="2249677"/>
            <a:ext cx="948701" cy="935378"/>
            <a:chOff x="2253298" y="2428317"/>
            <a:chExt cx="948701" cy="935378"/>
          </a:xfrm>
        </p:grpSpPr>
        <p:sp>
          <p:nvSpPr>
            <p:cNvPr id="3894" name="Google Shape;3894;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grpSp>
        <p:nvGrpSpPr>
          <p:cNvPr id="3931" name="Google Shape;3931;p69"/>
          <p:cNvGrpSpPr/>
          <p:nvPr/>
        </p:nvGrpSpPr>
        <p:grpSpPr>
          <a:xfrm>
            <a:off x="3339744" y="952977"/>
            <a:ext cx="2363393" cy="1017867"/>
            <a:chOff x="3292400" y="1219146"/>
            <a:chExt cx="2615240" cy="1110239"/>
          </a:xfrm>
        </p:grpSpPr>
        <p:sp>
          <p:nvSpPr>
            <p:cNvPr id="3932" name="Google Shape;3932;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3933" name="Google Shape;3933;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34" name="Google Shape;3934;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3935" name="Google Shape;3935;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3936" name="Google Shape;3936;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3937" name="Google Shape;3937;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3938" name="Google Shape;3938;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3939" name="Google Shape;3939;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3940" name="Google Shape;3940;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3941" name="Google Shape;3941;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3942" name="Google Shape;3942;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943" name="Google Shape;3943;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944" name="Google Shape;3944;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945" name="Google Shape;3945;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946" name="Google Shape;3946;p69"/>
            <p:cNvGrpSpPr/>
            <p:nvPr/>
          </p:nvGrpSpPr>
          <p:grpSpPr>
            <a:xfrm>
              <a:off x="3748438" y="1378608"/>
              <a:ext cx="2159202" cy="903971"/>
              <a:chOff x="1683525" y="2179850"/>
              <a:chExt cx="4519050" cy="2134525"/>
            </a:xfrm>
          </p:grpSpPr>
          <p:sp>
            <p:nvSpPr>
              <p:cNvPr id="3947" name="Google Shape;3947;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48" name="Google Shape;3948;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49" name="Google Shape;3949;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50" name="Google Shape;3950;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51" name="Google Shape;3951;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52" name="Google Shape;3952;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53" name="Google Shape;3953;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54" name="Google Shape;3954;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55" name="Google Shape;3955;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56" name="Google Shape;3956;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57" name="Google Shape;3957;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958" name="Google Shape;3958;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3959" name="Google Shape;3959;p69"/>
          <p:cNvGraphicFramePr/>
          <p:nvPr/>
        </p:nvGraphicFramePr>
        <p:xfrm>
          <a:off x="5935838" y="2130450"/>
          <a:ext cx="2491300" cy="868600"/>
        </p:xfrm>
        <a:graphic>
          <a:graphicData uri="http://schemas.openxmlformats.org/drawingml/2006/table">
            <a:tbl>
              <a:tblPr>
                <a:noFill/>
                <a:tableStyleId>{B9641FDF-ECAC-4845-9143-B5A75C75C08A}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60" name="Google Shape;3960;p69"/>
          <p:cNvGrpSpPr/>
          <p:nvPr/>
        </p:nvGrpSpPr>
        <p:grpSpPr>
          <a:xfrm>
            <a:off x="5913087" y="3189047"/>
            <a:ext cx="2519825" cy="1001454"/>
            <a:chOff x="1906114" y="789980"/>
            <a:chExt cx="1487676" cy="606868"/>
          </a:xfrm>
        </p:grpSpPr>
        <p:cxnSp>
          <p:nvCxnSpPr>
            <p:cNvPr id="3961" name="Google Shape;3961;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2" name="Google Shape;3962;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3" name="Google Shape;3963;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64" name="Google Shape;3964;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3965" name="Google Shape;3965;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3966" name="Google Shape;3966;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3967" name="Google Shape;3967;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3968" name="Google Shape;3968;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3975" name="Google Shape;3975;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3976" name="Google Shape;3976;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3977" name="Google Shape;3977;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69"/>
          <p:cNvGrpSpPr/>
          <p:nvPr/>
        </p:nvGrpSpPr>
        <p:grpSpPr>
          <a:xfrm>
            <a:off x="712562" y="998005"/>
            <a:ext cx="2394370" cy="976502"/>
            <a:chOff x="749309" y="1112739"/>
            <a:chExt cx="2371603" cy="976502"/>
          </a:xfrm>
        </p:grpSpPr>
        <p:sp>
          <p:nvSpPr>
            <p:cNvPr id="3979" name="Google Shape;3979;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11" name="Google Shape;4011;p69"/>
          <p:cNvGraphicFramePr/>
          <p:nvPr/>
        </p:nvGraphicFramePr>
        <p:xfrm>
          <a:off x="5935863" y="996300"/>
          <a:ext cx="2491300" cy="976425"/>
        </p:xfrm>
        <a:graphic>
          <a:graphicData uri="http://schemas.openxmlformats.org/drawingml/2006/table">
            <a:tbl>
              <a:tblPr>
                <a:noFill/>
                <a:tableStyleId>{B9641FDF-ECAC-4845-9143-B5A75C75C08A}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12" name="Google Shape;4012;p69"/>
          <p:cNvGraphicFramePr/>
          <p:nvPr/>
        </p:nvGraphicFramePr>
        <p:xfrm>
          <a:off x="3342575" y="2130450"/>
          <a:ext cx="2363400" cy="868575"/>
        </p:xfrm>
        <a:graphic>
          <a:graphicData uri="http://schemas.openxmlformats.org/drawingml/2006/table">
            <a:tbl>
              <a:tblPr>
                <a:noFill/>
                <a:tableStyleId>{B9641FDF-ECAC-4845-9143-B5A75C75C08A}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13" name="Google Shape;4013;p69"/>
          <p:cNvGrpSpPr/>
          <p:nvPr/>
        </p:nvGrpSpPr>
        <p:grpSpPr>
          <a:xfrm>
            <a:off x="4086504" y="2517093"/>
            <a:ext cx="1517436" cy="74460"/>
            <a:chOff x="3980086" y="2804397"/>
            <a:chExt cx="1227600" cy="66900"/>
          </a:xfrm>
        </p:grpSpPr>
        <p:sp>
          <p:nvSpPr>
            <p:cNvPr id="4014" name="Google Shape;4014;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69"/>
          <p:cNvGrpSpPr/>
          <p:nvPr/>
        </p:nvGrpSpPr>
        <p:grpSpPr>
          <a:xfrm>
            <a:off x="4711569" y="2809680"/>
            <a:ext cx="892956" cy="74460"/>
            <a:chOff x="3980086" y="2804397"/>
            <a:chExt cx="1227600" cy="66900"/>
          </a:xfrm>
        </p:grpSpPr>
        <p:sp>
          <p:nvSpPr>
            <p:cNvPr id="4017" name="Google Shape;4017;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69"/>
          <p:cNvGrpSpPr/>
          <p:nvPr/>
        </p:nvGrpSpPr>
        <p:grpSpPr>
          <a:xfrm>
            <a:off x="3344661" y="3168563"/>
            <a:ext cx="2363244" cy="1005943"/>
            <a:chOff x="3358415" y="3361302"/>
            <a:chExt cx="2363244" cy="1024695"/>
          </a:xfrm>
        </p:grpSpPr>
        <p:grpSp>
          <p:nvGrpSpPr>
            <p:cNvPr id="4020" name="Google Shape;4020;p69"/>
            <p:cNvGrpSpPr/>
            <p:nvPr/>
          </p:nvGrpSpPr>
          <p:grpSpPr>
            <a:xfrm>
              <a:off x="3358415" y="3361302"/>
              <a:ext cx="441300" cy="1024695"/>
              <a:chOff x="3358415" y="3361302"/>
              <a:chExt cx="441300" cy="1024695"/>
            </a:xfrm>
          </p:grpSpPr>
          <p:sp>
            <p:nvSpPr>
              <p:cNvPr id="4021" name="Google Shape;4021;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9"/>
            <p:cNvGrpSpPr/>
            <p:nvPr/>
          </p:nvGrpSpPr>
          <p:grpSpPr>
            <a:xfrm>
              <a:off x="3838901" y="3361302"/>
              <a:ext cx="441300" cy="1024695"/>
              <a:chOff x="3838901" y="3361302"/>
              <a:chExt cx="441300" cy="1024695"/>
            </a:xfrm>
          </p:grpSpPr>
          <p:sp>
            <p:nvSpPr>
              <p:cNvPr id="4028" name="Google Shape;4028;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69"/>
            <p:cNvGrpSpPr/>
            <p:nvPr/>
          </p:nvGrpSpPr>
          <p:grpSpPr>
            <a:xfrm>
              <a:off x="4319387" y="3361302"/>
              <a:ext cx="441300" cy="1024695"/>
              <a:chOff x="4319387" y="3361302"/>
              <a:chExt cx="441300" cy="1024695"/>
            </a:xfrm>
          </p:grpSpPr>
          <p:sp>
            <p:nvSpPr>
              <p:cNvPr id="4035" name="Google Shape;4035;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9"/>
            <p:cNvGrpSpPr/>
            <p:nvPr/>
          </p:nvGrpSpPr>
          <p:grpSpPr>
            <a:xfrm>
              <a:off x="4799873" y="3361302"/>
              <a:ext cx="441300" cy="1024695"/>
              <a:chOff x="4799873" y="3361302"/>
              <a:chExt cx="441300" cy="1024695"/>
            </a:xfrm>
          </p:grpSpPr>
          <p:sp>
            <p:nvSpPr>
              <p:cNvPr id="4042" name="Google Shape;4042;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9"/>
            <p:cNvGrpSpPr/>
            <p:nvPr/>
          </p:nvGrpSpPr>
          <p:grpSpPr>
            <a:xfrm>
              <a:off x="5280360" y="3361302"/>
              <a:ext cx="441300" cy="1024695"/>
              <a:chOff x="5280360" y="3361302"/>
              <a:chExt cx="441300" cy="1024695"/>
            </a:xfrm>
          </p:grpSpPr>
          <p:sp>
            <p:nvSpPr>
              <p:cNvPr id="4049" name="Google Shape;4049;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55" name="Google Shape;4055;p69"/>
          <p:cNvGraphicFramePr/>
          <p:nvPr/>
        </p:nvGraphicFramePr>
        <p:xfrm>
          <a:off x="711088" y="2130450"/>
          <a:ext cx="2403600" cy="881400"/>
        </p:xfrm>
        <a:graphic>
          <a:graphicData uri="http://schemas.openxmlformats.org/drawingml/2006/table">
            <a:tbl>
              <a:tblPr>
                <a:noFill/>
                <a:tableStyleId>{B9641FDF-ECAC-4845-9143-B5A75C75C08A}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56" name="Google Shape;4056;p69"/>
          <p:cNvGrpSpPr/>
          <p:nvPr/>
        </p:nvGrpSpPr>
        <p:grpSpPr>
          <a:xfrm>
            <a:off x="712613" y="3180175"/>
            <a:ext cx="2403614" cy="1005900"/>
            <a:chOff x="726450" y="3372825"/>
            <a:chExt cx="2403614" cy="1005900"/>
          </a:xfrm>
        </p:grpSpPr>
        <p:grpSp>
          <p:nvGrpSpPr>
            <p:cNvPr id="4057" name="Google Shape;4057;p69"/>
            <p:cNvGrpSpPr/>
            <p:nvPr/>
          </p:nvGrpSpPr>
          <p:grpSpPr>
            <a:xfrm>
              <a:off x="726450" y="3696000"/>
              <a:ext cx="2403614" cy="500898"/>
              <a:chOff x="726450" y="3696000"/>
              <a:chExt cx="2403614" cy="500898"/>
            </a:xfrm>
          </p:grpSpPr>
          <p:sp>
            <p:nvSpPr>
              <p:cNvPr id="4058" name="Google Shape;4058;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59" name="Google Shape;4059;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0" name="Google Shape;4060;p69"/>
            <p:cNvGrpSpPr/>
            <p:nvPr/>
          </p:nvGrpSpPr>
          <p:grpSpPr>
            <a:xfrm>
              <a:off x="1348050" y="3372825"/>
              <a:ext cx="1720425" cy="1005900"/>
              <a:chOff x="1348050" y="3372825"/>
              <a:chExt cx="1720425" cy="1005900"/>
            </a:xfrm>
          </p:grpSpPr>
          <p:sp>
            <p:nvSpPr>
              <p:cNvPr id="4061" name="Google Shape;4061;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2" name="Google Shape;4062;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3" name="Google Shape;4063;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4" name="Google Shape;4064;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5" name="Google Shape;4065;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6" name="Google Shape;4066;p69"/>
            <p:cNvGrpSpPr/>
            <p:nvPr/>
          </p:nvGrpSpPr>
          <p:grpSpPr>
            <a:xfrm>
              <a:off x="1455707" y="3731058"/>
              <a:ext cx="1491150" cy="417657"/>
              <a:chOff x="1455707" y="3731058"/>
              <a:chExt cx="1491150" cy="417657"/>
            </a:xfrm>
          </p:grpSpPr>
          <p:grpSp>
            <p:nvGrpSpPr>
              <p:cNvPr id="4067" name="Google Shape;4067;p69"/>
              <p:cNvGrpSpPr/>
              <p:nvPr/>
            </p:nvGrpSpPr>
            <p:grpSpPr>
              <a:xfrm>
                <a:off x="1472938" y="3745828"/>
                <a:ext cx="72126" cy="53788"/>
                <a:chOff x="1472938" y="3745828"/>
                <a:chExt cx="72126" cy="53788"/>
              </a:xfrm>
            </p:grpSpPr>
            <p:sp>
              <p:nvSpPr>
                <p:cNvPr id="4068" name="Google Shape;4068;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69"/>
              <p:cNvGrpSpPr/>
              <p:nvPr/>
            </p:nvGrpSpPr>
            <p:grpSpPr>
              <a:xfrm>
                <a:off x="1819181" y="4089633"/>
                <a:ext cx="72126" cy="53788"/>
                <a:chOff x="1819181" y="4089633"/>
                <a:chExt cx="72126" cy="53788"/>
              </a:xfrm>
            </p:grpSpPr>
            <p:sp>
              <p:nvSpPr>
                <p:cNvPr id="4071" name="Google Shape;4071;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9"/>
              <p:cNvGrpSpPr/>
              <p:nvPr/>
            </p:nvGrpSpPr>
            <p:grpSpPr>
              <a:xfrm>
                <a:off x="1455707" y="4084171"/>
                <a:ext cx="64321" cy="64544"/>
                <a:chOff x="1455707" y="4084171"/>
                <a:chExt cx="64321" cy="64544"/>
              </a:xfrm>
            </p:grpSpPr>
            <p:sp>
              <p:nvSpPr>
                <p:cNvPr id="4074" name="Google Shape;4074;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69"/>
              <p:cNvGrpSpPr/>
              <p:nvPr/>
            </p:nvGrpSpPr>
            <p:grpSpPr>
              <a:xfrm>
                <a:off x="1818610" y="3731058"/>
                <a:ext cx="64321" cy="64544"/>
                <a:chOff x="1818610" y="3731058"/>
                <a:chExt cx="64321" cy="64544"/>
              </a:xfrm>
            </p:grpSpPr>
            <p:sp>
              <p:nvSpPr>
                <p:cNvPr id="4077" name="Google Shape;4077;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69"/>
              <p:cNvGrpSpPr/>
              <p:nvPr/>
            </p:nvGrpSpPr>
            <p:grpSpPr>
              <a:xfrm>
                <a:off x="2172491" y="4089633"/>
                <a:ext cx="72126" cy="53788"/>
                <a:chOff x="2172491" y="4089633"/>
                <a:chExt cx="72126" cy="53788"/>
              </a:xfrm>
            </p:grpSpPr>
            <p:sp>
              <p:nvSpPr>
                <p:cNvPr id="4080" name="Google Shape;4080;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69"/>
              <p:cNvGrpSpPr/>
              <p:nvPr/>
            </p:nvGrpSpPr>
            <p:grpSpPr>
              <a:xfrm>
                <a:off x="2171920" y="3731058"/>
                <a:ext cx="64321" cy="64544"/>
                <a:chOff x="2171920" y="3731058"/>
                <a:chExt cx="64321" cy="64544"/>
              </a:xfrm>
            </p:grpSpPr>
            <p:sp>
              <p:nvSpPr>
                <p:cNvPr id="4083" name="Google Shape;4083;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69"/>
              <p:cNvGrpSpPr/>
              <p:nvPr/>
            </p:nvGrpSpPr>
            <p:grpSpPr>
              <a:xfrm>
                <a:off x="2874730" y="3745828"/>
                <a:ext cx="72126" cy="53788"/>
                <a:chOff x="2874730" y="3745828"/>
                <a:chExt cx="72126" cy="53788"/>
              </a:xfrm>
            </p:grpSpPr>
            <p:sp>
              <p:nvSpPr>
                <p:cNvPr id="4086" name="Google Shape;4086;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9"/>
              <p:cNvGrpSpPr/>
              <p:nvPr/>
            </p:nvGrpSpPr>
            <p:grpSpPr>
              <a:xfrm>
                <a:off x="2878589" y="4081481"/>
                <a:ext cx="64321" cy="64544"/>
                <a:chOff x="2878589" y="4081481"/>
                <a:chExt cx="64321" cy="64544"/>
              </a:xfrm>
            </p:grpSpPr>
            <p:sp>
              <p:nvSpPr>
                <p:cNvPr id="4089" name="Google Shape;4089;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69"/>
              <p:cNvGrpSpPr/>
              <p:nvPr/>
            </p:nvGrpSpPr>
            <p:grpSpPr>
              <a:xfrm>
                <a:off x="2525796" y="4089633"/>
                <a:ext cx="72126" cy="53788"/>
                <a:chOff x="2525796" y="4089633"/>
                <a:chExt cx="72126" cy="53788"/>
              </a:xfrm>
            </p:grpSpPr>
            <p:sp>
              <p:nvSpPr>
                <p:cNvPr id="4092" name="Google Shape;4092;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69"/>
              <p:cNvGrpSpPr/>
              <p:nvPr/>
            </p:nvGrpSpPr>
            <p:grpSpPr>
              <a:xfrm>
                <a:off x="2525225" y="3731058"/>
                <a:ext cx="64321" cy="64544"/>
                <a:chOff x="2525225" y="3731058"/>
                <a:chExt cx="64321" cy="64544"/>
              </a:xfrm>
            </p:grpSpPr>
            <p:sp>
              <p:nvSpPr>
                <p:cNvPr id="4095" name="Google Shape;4095;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00"/>
        <p:cNvGrpSpPr/>
        <p:nvPr/>
      </p:nvGrpSpPr>
      <p:grpSpPr>
        <a:xfrm>
          <a:off x="0" y="0"/>
          <a:ext cx="0" cy="0"/>
          <a:chOff x="0" y="0"/>
          <a:chExt cx="0" cy="0"/>
        </a:xfrm>
      </p:grpSpPr>
      <p:grpSp>
        <p:nvGrpSpPr>
          <p:cNvPr id="4101" name="Google Shape;4101;p70"/>
          <p:cNvGrpSpPr/>
          <p:nvPr/>
        </p:nvGrpSpPr>
        <p:grpSpPr>
          <a:xfrm>
            <a:off x="5780148" y="1859605"/>
            <a:ext cx="671400" cy="674856"/>
            <a:chOff x="5780148" y="1859605"/>
            <a:chExt cx="671400" cy="674856"/>
          </a:xfrm>
        </p:grpSpPr>
        <p:sp>
          <p:nvSpPr>
            <p:cNvPr id="4102" name="Google Shape;4102;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0"/>
          <p:cNvGrpSpPr/>
          <p:nvPr/>
        </p:nvGrpSpPr>
        <p:grpSpPr>
          <a:xfrm>
            <a:off x="716991" y="971306"/>
            <a:ext cx="845921" cy="690752"/>
            <a:chOff x="732428" y="1198513"/>
            <a:chExt cx="845921" cy="690752"/>
          </a:xfrm>
        </p:grpSpPr>
        <p:grpSp>
          <p:nvGrpSpPr>
            <p:cNvPr id="4107" name="Google Shape;4107;p70"/>
            <p:cNvGrpSpPr/>
            <p:nvPr/>
          </p:nvGrpSpPr>
          <p:grpSpPr>
            <a:xfrm>
              <a:off x="823030" y="1198513"/>
              <a:ext cx="755319" cy="690752"/>
              <a:chOff x="823030" y="1198513"/>
              <a:chExt cx="755319" cy="690752"/>
            </a:xfrm>
          </p:grpSpPr>
          <p:sp>
            <p:nvSpPr>
              <p:cNvPr id="4108" name="Google Shape;410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70"/>
            <p:cNvGrpSpPr/>
            <p:nvPr/>
          </p:nvGrpSpPr>
          <p:grpSpPr>
            <a:xfrm>
              <a:off x="732428" y="1239937"/>
              <a:ext cx="739912" cy="607886"/>
              <a:chOff x="732428" y="1239937"/>
              <a:chExt cx="739912" cy="607886"/>
            </a:xfrm>
          </p:grpSpPr>
          <p:sp>
            <p:nvSpPr>
              <p:cNvPr id="4111" name="Google Shape;411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70"/>
            <p:cNvGrpSpPr/>
            <p:nvPr/>
          </p:nvGrpSpPr>
          <p:grpSpPr>
            <a:xfrm>
              <a:off x="732428" y="1277018"/>
              <a:ext cx="702832" cy="533758"/>
              <a:chOff x="732428" y="1277018"/>
              <a:chExt cx="702832" cy="533758"/>
            </a:xfrm>
          </p:grpSpPr>
          <p:sp>
            <p:nvSpPr>
              <p:cNvPr id="4114" name="Google Shape;411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70"/>
            <p:cNvGrpSpPr/>
            <p:nvPr/>
          </p:nvGrpSpPr>
          <p:grpSpPr>
            <a:xfrm>
              <a:off x="931170" y="1306653"/>
              <a:ext cx="647179" cy="474455"/>
              <a:chOff x="931170" y="1306653"/>
              <a:chExt cx="647179" cy="474455"/>
            </a:xfrm>
          </p:grpSpPr>
          <p:sp>
            <p:nvSpPr>
              <p:cNvPr id="4117" name="Google Shape;411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70"/>
          <p:cNvGrpSpPr/>
          <p:nvPr/>
        </p:nvGrpSpPr>
        <p:grpSpPr>
          <a:xfrm>
            <a:off x="3948600" y="971313"/>
            <a:ext cx="634656" cy="699982"/>
            <a:chOff x="5985650" y="2860025"/>
            <a:chExt cx="1396075" cy="1539775"/>
          </a:xfrm>
        </p:grpSpPr>
        <p:sp>
          <p:nvSpPr>
            <p:cNvPr id="4121" name="Google Shape;412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70"/>
          <p:cNvGrpSpPr/>
          <p:nvPr/>
        </p:nvGrpSpPr>
        <p:grpSpPr>
          <a:xfrm>
            <a:off x="4704250" y="971306"/>
            <a:ext cx="725845" cy="699975"/>
            <a:chOff x="4249973" y="1201875"/>
            <a:chExt cx="1958568" cy="1888762"/>
          </a:xfrm>
        </p:grpSpPr>
        <p:sp>
          <p:nvSpPr>
            <p:cNvPr id="4154" name="Google Shape;415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70"/>
            <p:cNvGrpSpPr/>
            <p:nvPr/>
          </p:nvGrpSpPr>
          <p:grpSpPr>
            <a:xfrm>
              <a:off x="5853086" y="1789142"/>
              <a:ext cx="355454" cy="1048099"/>
              <a:chOff x="5576108" y="2016725"/>
              <a:chExt cx="565200" cy="1666560"/>
            </a:xfrm>
          </p:grpSpPr>
          <p:sp>
            <p:nvSpPr>
              <p:cNvPr id="4156" name="Google Shape;415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57" name="Google Shape;415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0"/>
            <p:cNvGrpSpPr/>
            <p:nvPr/>
          </p:nvGrpSpPr>
          <p:grpSpPr>
            <a:xfrm>
              <a:off x="4869455" y="2691676"/>
              <a:ext cx="1013897" cy="398961"/>
              <a:chOff x="4012057" y="3451825"/>
              <a:chExt cx="1612175" cy="634379"/>
            </a:xfrm>
          </p:grpSpPr>
          <p:sp>
            <p:nvSpPr>
              <p:cNvPr id="4159" name="Google Shape;415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0" name="Google Shape;416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70"/>
            <p:cNvGrpSpPr/>
            <p:nvPr/>
          </p:nvGrpSpPr>
          <p:grpSpPr>
            <a:xfrm>
              <a:off x="4276937" y="2155961"/>
              <a:ext cx="651965" cy="891358"/>
              <a:chOff x="3069908" y="2599997"/>
              <a:chExt cx="1036675" cy="1417328"/>
            </a:xfrm>
          </p:grpSpPr>
          <p:sp>
            <p:nvSpPr>
              <p:cNvPr id="4162" name="Google Shape;416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3" name="Google Shape;416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70"/>
            <p:cNvGrpSpPr/>
            <p:nvPr/>
          </p:nvGrpSpPr>
          <p:grpSpPr>
            <a:xfrm>
              <a:off x="5054918" y="1201875"/>
              <a:ext cx="999548" cy="602711"/>
              <a:chOff x="4306958" y="1082925"/>
              <a:chExt cx="1589359" cy="958358"/>
            </a:xfrm>
          </p:grpSpPr>
          <p:sp>
            <p:nvSpPr>
              <p:cNvPr id="4165" name="Google Shape;416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6" name="Google Shape;416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70"/>
            <p:cNvGrpSpPr/>
            <p:nvPr/>
          </p:nvGrpSpPr>
          <p:grpSpPr>
            <a:xfrm>
              <a:off x="4249973" y="1303451"/>
              <a:ext cx="799317" cy="841334"/>
              <a:chOff x="3027033" y="1244439"/>
              <a:chExt cx="1270977" cy="1337786"/>
            </a:xfrm>
          </p:grpSpPr>
          <p:sp>
            <p:nvSpPr>
              <p:cNvPr id="4168" name="Google Shape;416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9" name="Google Shape;416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0" name="Google Shape;4170;p70"/>
          <p:cNvGrpSpPr/>
          <p:nvPr/>
        </p:nvGrpSpPr>
        <p:grpSpPr>
          <a:xfrm>
            <a:off x="4057114" y="1858087"/>
            <a:ext cx="750769" cy="683784"/>
            <a:chOff x="4204684" y="2104422"/>
            <a:chExt cx="699822" cy="637382"/>
          </a:xfrm>
        </p:grpSpPr>
        <p:grpSp>
          <p:nvGrpSpPr>
            <p:cNvPr id="4171" name="Google Shape;4171;p70"/>
            <p:cNvGrpSpPr/>
            <p:nvPr/>
          </p:nvGrpSpPr>
          <p:grpSpPr>
            <a:xfrm>
              <a:off x="4204684" y="2430067"/>
              <a:ext cx="342957" cy="311738"/>
              <a:chOff x="4204684" y="2430067"/>
              <a:chExt cx="342957" cy="311738"/>
            </a:xfrm>
          </p:grpSpPr>
          <p:sp>
            <p:nvSpPr>
              <p:cNvPr id="4172" name="Google Shape;417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70"/>
            <p:cNvGrpSpPr/>
            <p:nvPr/>
          </p:nvGrpSpPr>
          <p:grpSpPr>
            <a:xfrm>
              <a:off x="4561586" y="2430067"/>
              <a:ext cx="342920" cy="311738"/>
              <a:chOff x="4561586" y="2430067"/>
              <a:chExt cx="342920" cy="311738"/>
            </a:xfrm>
          </p:grpSpPr>
          <p:sp>
            <p:nvSpPr>
              <p:cNvPr id="4175" name="Google Shape;417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0"/>
            <p:cNvGrpSpPr/>
            <p:nvPr/>
          </p:nvGrpSpPr>
          <p:grpSpPr>
            <a:xfrm>
              <a:off x="4561586" y="2104422"/>
              <a:ext cx="342920" cy="311738"/>
              <a:chOff x="4561586" y="2104422"/>
              <a:chExt cx="342920" cy="311738"/>
            </a:xfrm>
          </p:grpSpPr>
          <p:sp>
            <p:nvSpPr>
              <p:cNvPr id="4178" name="Google Shape;417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70"/>
            <p:cNvGrpSpPr/>
            <p:nvPr/>
          </p:nvGrpSpPr>
          <p:grpSpPr>
            <a:xfrm>
              <a:off x="4204684" y="2104422"/>
              <a:ext cx="342957" cy="311664"/>
              <a:chOff x="4204684" y="2104422"/>
              <a:chExt cx="342957" cy="311664"/>
            </a:xfrm>
          </p:grpSpPr>
          <p:sp>
            <p:nvSpPr>
              <p:cNvPr id="4181" name="Google Shape;418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70"/>
          <p:cNvGrpSpPr/>
          <p:nvPr/>
        </p:nvGrpSpPr>
        <p:grpSpPr>
          <a:xfrm>
            <a:off x="5521547" y="971301"/>
            <a:ext cx="660591" cy="688867"/>
            <a:chOff x="5830645" y="1267368"/>
            <a:chExt cx="530340" cy="553040"/>
          </a:xfrm>
        </p:grpSpPr>
        <p:sp>
          <p:nvSpPr>
            <p:cNvPr id="4184" name="Google Shape;418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70"/>
            <p:cNvGrpSpPr/>
            <p:nvPr/>
          </p:nvGrpSpPr>
          <p:grpSpPr>
            <a:xfrm>
              <a:off x="5830645" y="1267368"/>
              <a:ext cx="259743" cy="269909"/>
              <a:chOff x="5830645" y="1267368"/>
              <a:chExt cx="259743" cy="269909"/>
            </a:xfrm>
          </p:grpSpPr>
          <p:sp>
            <p:nvSpPr>
              <p:cNvPr id="4186" name="Google Shape;418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70"/>
            <p:cNvGrpSpPr/>
            <p:nvPr/>
          </p:nvGrpSpPr>
          <p:grpSpPr>
            <a:xfrm>
              <a:off x="6101293" y="1267368"/>
              <a:ext cx="259692" cy="269909"/>
              <a:chOff x="6101293" y="1267368"/>
              <a:chExt cx="259692" cy="269909"/>
            </a:xfrm>
          </p:grpSpPr>
          <p:sp>
            <p:nvSpPr>
              <p:cNvPr id="4189" name="Google Shape;418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70"/>
            <p:cNvGrpSpPr/>
            <p:nvPr/>
          </p:nvGrpSpPr>
          <p:grpSpPr>
            <a:xfrm>
              <a:off x="5830645" y="1550500"/>
              <a:ext cx="259692" cy="269909"/>
              <a:chOff x="5830645" y="1550500"/>
              <a:chExt cx="259692" cy="269909"/>
            </a:xfrm>
          </p:grpSpPr>
          <p:sp>
            <p:nvSpPr>
              <p:cNvPr id="4192" name="Google Shape;419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70"/>
            <p:cNvGrpSpPr/>
            <p:nvPr/>
          </p:nvGrpSpPr>
          <p:grpSpPr>
            <a:xfrm>
              <a:off x="6101293" y="1550500"/>
              <a:ext cx="259692" cy="269909"/>
              <a:chOff x="6101293" y="1550500"/>
              <a:chExt cx="259692" cy="269909"/>
            </a:xfrm>
          </p:grpSpPr>
          <p:sp>
            <p:nvSpPr>
              <p:cNvPr id="4195" name="Google Shape;419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70"/>
          <p:cNvGrpSpPr/>
          <p:nvPr/>
        </p:nvGrpSpPr>
        <p:grpSpPr>
          <a:xfrm>
            <a:off x="723700" y="1861760"/>
            <a:ext cx="697154" cy="679574"/>
            <a:chOff x="2679875" y="2361475"/>
            <a:chExt cx="780425" cy="760575"/>
          </a:xfrm>
        </p:grpSpPr>
        <p:sp>
          <p:nvSpPr>
            <p:cNvPr id="4198" name="Google Shape;419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0"/>
          <p:cNvGrpSpPr/>
          <p:nvPr/>
        </p:nvGrpSpPr>
        <p:grpSpPr>
          <a:xfrm>
            <a:off x="3122859" y="971352"/>
            <a:ext cx="735829" cy="684547"/>
            <a:chOff x="3351965" y="1148808"/>
            <a:chExt cx="750770" cy="698375"/>
          </a:xfrm>
        </p:grpSpPr>
        <p:grpSp>
          <p:nvGrpSpPr>
            <p:cNvPr id="4205" name="Google Shape;4205;p70"/>
            <p:cNvGrpSpPr/>
            <p:nvPr/>
          </p:nvGrpSpPr>
          <p:grpSpPr>
            <a:xfrm>
              <a:off x="3586796" y="1148808"/>
              <a:ext cx="294857" cy="286830"/>
              <a:chOff x="3750225" y="1774000"/>
              <a:chExt cx="149575" cy="145525"/>
            </a:xfrm>
          </p:grpSpPr>
          <p:sp>
            <p:nvSpPr>
              <p:cNvPr id="4206" name="Google Shape;420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70"/>
            <p:cNvGrpSpPr/>
            <p:nvPr/>
          </p:nvGrpSpPr>
          <p:grpSpPr>
            <a:xfrm>
              <a:off x="3779245" y="1375768"/>
              <a:ext cx="323490" cy="286978"/>
              <a:chOff x="3847850" y="1889150"/>
              <a:chExt cx="164100" cy="145600"/>
            </a:xfrm>
          </p:grpSpPr>
          <p:sp>
            <p:nvSpPr>
              <p:cNvPr id="4209" name="Google Shape;420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0"/>
            <p:cNvGrpSpPr/>
            <p:nvPr/>
          </p:nvGrpSpPr>
          <p:grpSpPr>
            <a:xfrm>
              <a:off x="3351965" y="1330435"/>
              <a:ext cx="295449" cy="285401"/>
              <a:chOff x="3631100" y="1866150"/>
              <a:chExt cx="149875" cy="144800"/>
            </a:xfrm>
          </p:grpSpPr>
          <p:sp>
            <p:nvSpPr>
              <p:cNvPr id="4212" name="Google Shape;421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70"/>
            <p:cNvGrpSpPr/>
            <p:nvPr/>
          </p:nvGrpSpPr>
          <p:grpSpPr>
            <a:xfrm>
              <a:off x="3548208" y="1560352"/>
              <a:ext cx="294808" cy="286830"/>
              <a:chOff x="3730650" y="1982800"/>
              <a:chExt cx="149550" cy="145525"/>
            </a:xfrm>
          </p:grpSpPr>
          <p:sp>
            <p:nvSpPr>
              <p:cNvPr id="4215" name="Google Shape;421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7" name="Google Shape;4217;p70"/>
          <p:cNvGrpSpPr/>
          <p:nvPr/>
        </p:nvGrpSpPr>
        <p:grpSpPr>
          <a:xfrm>
            <a:off x="7624512" y="971306"/>
            <a:ext cx="804565" cy="677795"/>
            <a:chOff x="7636443" y="1204988"/>
            <a:chExt cx="804565" cy="677795"/>
          </a:xfrm>
        </p:grpSpPr>
        <p:grpSp>
          <p:nvGrpSpPr>
            <p:cNvPr id="4218" name="Google Shape;4218;p70"/>
            <p:cNvGrpSpPr/>
            <p:nvPr/>
          </p:nvGrpSpPr>
          <p:grpSpPr>
            <a:xfrm>
              <a:off x="7636443" y="1509705"/>
              <a:ext cx="804565" cy="373078"/>
              <a:chOff x="7636443" y="1509705"/>
              <a:chExt cx="804565" cy="373078"/>
            </a:xfrm>
          </p:grpSpPr>
          <p:sp>
            <p:nvSpPr>
              <p:cNvPr id="4219" name="Google Shape;421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70"/>
            <p:cNvGrpSpPr/>
            <p:nvPr/>
          </p:nvGrpSpPr>
          <p:grpSpPr>
            <a:xfrm>
              <a:off x="7636443" y="1408133"/>
              <a:ext cx="804565" cy="373078"/>
              <a:chOff x="7636443" y="1408133"/>
              <a:chExt cx="804565" cy="373078"/>
            </a:xfrm>
          </p:grpSpPr>
          <p:sp>
            <p:nvSpPr>
              <p:cNvPr id="4222" name="Google Shape;422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70"/>
            <p:cNvGrpSpPr/>
            <p:nvPr/>
          </p:nvGrpSpPr>
          <p:grpSpPr>
            <a:xfrm>
              <a:off x="7636443" y="1306560"/>
              <a:ext cx="804565" cy="373078"/>
              <a:chOff x="7636443" y="1306560"/>
              <a:chExt cx="804565" cy="373078"/>
            </a:xfrm>
          </p:grpSpPr>
          <p:sp>
            <p:nvSpPr>
              <p:cNvPr id="4225" name="Google Shape;422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70"/>
            <p:cNvGrpSpPr/>
            <p:nvPr/>
          </p:nvGrpSpPr>
          <p:grpSpPr>
            <a:xfrm>
              <a:off x="7636443" y="1204988"/>
              <a:ext cx="804565" cy="373078"/>
              <a:chOff x="7636443" y="1204988"/>
              <a:chExt cx="804565" cy="373078"/>
            </a:xfrm>
          </p:grpSpPr>
          <p:sp>
            <p:nvSpPr>
              <p:cNvPr id="4228" name="Google Shape;422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0" name="Google Shape;4230;p70"/>
          <p:cNvGrpSpPr/>
          <p:nvPr/>
        </p:nvGrpSpPr>
        <p:grpSpPr>
          <a:xfrm>
            <a:off x="4963358" y="1878721"/>
            <a:ext cx="661339" cy="661188"/>
            <a:chOff x="3990000" y="975400"/>
            <a:chExt cx="3934200" cy="3933300"/>
          </a:xfrm>
        </p:grpSpPr>
        <p:sp>
          <p:nvSpPr>
            <p:cNvPr id="4231" name="Google Shape;423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0"/>
          <p:cNvGrpSpPr/>
          <p:nvPr/>
        </p:nvGrpSpPr>
        <p:grpSpPr>
          <a:xfrm>
            <a:off x="6607006" y="1857359"/>
            <a:ext cx="868881" cy="684241"/>
            <a:chOff x="6598259" y="2078634"/>
            <a:chExt cx="868881" cy="684241"/>
          </a:xfrm>
        </p:grpSpPr>
        <p:sp>
          <p:nvSpPr>
            <p:cNvPr id="4236" name="Google Shape;423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2" name="Google Shape;4242;p70"/>
            <p:cNvGrpSpPr/>
            <p:nvPr/>
          </p:nvGrpSpPr>
          <p:grpSpPr>
            <a:xfrm>
              <a:off x="6808175" y="2078634"/>
              <a:ext cx="452229" cy="684241"/>
              <a:chOff x="6808175" y="2078634"/>
              <a:chExt cx="452229" cy="684241"/>
            </a:xfrm>
          </p:grpSpPr>
          <p:sp>
            <p:nvSpPr>
              <p:cNvPr id="4243" name="Google Shape;424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70"/>
              <p:cNvGrpSpPr/>
              <p:nvPr/>
            </p:nvGrpSpPr>
            <p:grpSpPr>
              <a:xfrm>
                <a:off x="6821586" y="2078634"/>
                <a:ext cx="426871" cy="684241"/>
                <a:chOff x="6821586" y="2078634"/>
                <a:chExt cx="426871" cy="684241"/>
              </a:xfrm>
            </p:grpSpPr>
            <p:grpSp>
              <p:nvGrpSpPr>
                <p:cNvPr id="4250" name="Google Shape;4250;p70"/>
                <p:cNvGrpSpPr/>
                <p:nvPr/>
              </p:nvGrpSpPr>
              <p:grpSpPr>
                <a:xfrm>
                  <a:off x="6821586" y="2078634"/>
                  <a:ext cx="426871" cy="684241"/>
                  <a:chOff x="6821586" y="2078634"/>
                  <a:chExt cx="426871" cy="684241"/>
                </a:xfrm>
              </p:grpSpPr>
              <p:sp>
                <p:nvSpPr>
                  <p:cNvPr id="4251" name="Google Shape;425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0" name="Google Shape;427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6" name="Google Shape;4276;p70"/>
          <p:cNvGrpSpPr/>
          <p:nvPr/>
        </p:nvGrpSpPr>
        <p:grpSpPr>
          <a:xfrm>
            <a:off x="716989" y="3531368"/>
            <a:ext cx="1340789" cy="640830"/>
            <a:chOff x="238125" y="1151100"/>
            <a:chExt cx="7139450" cy="3412300"/>
          </a:xfrm>
        </p:grpSpPr>
        <p:sp>
          <p:nvSpPr>
            <p:cNvPr id="4277" name="Google Shape;4277;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0"/>
          <p:cNvGrpSpPr/>
          <p:nvPr/>
        </p:nvGrpSpPr>
        <p:grpSpPr>
          <a:xfrm>
            <a:off x="5584212" y="2734649"/>
            <a:ext cx="985357" cy="585764"/>
            <a:chOff x="5145061" y="2881789"/>
            <a:chExt cx="1107641" cy="658458"/>
          </a:xfrm>
        </p:grpSpPr>
        <p:grpSp>
          <p:nvGrpSpPr>
            <p:cNvPr id="4290" name="Google Shape;4290;p70"/>
            <p:cNvGrpSpPr/>
            <p:nvPr/>
          </p:nvGrpSpPr>
          <p:grpSpPr>
            <a:xfrm>
              <a:off x="5722989" y="3244587"/>
              <a:ext cx="529713" cy="295659"/>
              <a:chOff x="5722989" y="3244587"/>
              <a:chExt cx="529713" cy="295659"/>
            </a:xfrm>
          </p:grpSpPr>
          <p:sp>
            <p:nvSpPr>
              <p:cNvPr id="4291" name="Google Shape;4291;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2" name="Google Shape;4292;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3" name="Google Shape;4293;p70"/>
            <p:cNvGrpSpPr/>
            <p:nvPr/>
          </p:nvGrpSpPr>
          <p:grpSpPr>
            <a:xfrm>
              <a:off x="5145061" y="3244587"/>
              <a:ext cx="536807" cy="295659"/>
              <a:chOff x="5145061" y="3244587"/>
              <a:chExt cx="536807" cy="295659"/>
            </a:xfrm>
          </p:grpSpPr>
          <p:sp>
            <p:nvSpPr>
              <p:cNvPr id="4294" name="Google Shape;4294;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5" name="Google Shape;4295;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6" name="Google Shape;4296;p70"/>
            <p:cNvGrpSpPr/>
            <p:nvPr/>
          </p:nvGrpSpPr>
          <p:grpSpPr>
            <a:xfrm>
              <a:off x="5341327" y="2898245"/>
              <a:ext cx="532309" cy="614891"/>
              <a:chOff x="5341327" y="2898245"/>
              <a:chExt cx="532309" cy="614891"/>
            </a:xfrm>
          </p:grpSpPr>
          <p:sp>
            <p:nvSpPr>
              <p:cNvPr id="4297" name="Google Shape;4297;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8" name="Google Shape;4298;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9" name="Google Shape;4299;p70"/>
            <p:cNvGrpSpPr/>
            <p:nvPr/>
          </p:nvGrpSpPr>
          <p:grpSpPr>
            <a:xfrm>
              <a:off x="5532290" y="2881789"/>
              <a:ext cx="620516" cy="305456"/>
              <a:chOff x="5532290" y="2881789"/>
              <a:chExt cx="620516" cy="305456"/>
            </a:xfrm>
          </p:grpSpPr>
          <p:sp>
            <p:nvSpPr>
              <p:cNvPr id="4300" name="Google Shape;4300;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01" name="Google Shape;4301;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02" name="Google Shape;4302;p70"/>
          <p:cNvGrpSpPr/>
          <p:nvPr/>
        </p:nvGrpSpPr>
        <p:grpSpPr>
          <a:xfrm>
            <a:off x="8163135" y="3526707"/>
            <a:ext cx="269068" cy="645491"/>
            <a:chOff x="7026852" y="3311869"/>
            <a:chExt cx="434331" cy="1041954"/>
          </a:xfrm>
        </p:grpSpPr>
        <p:sp>
          <p:nvSpPr>
            <p:cNvPr id="4303" name="Google Shape;4303;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70"/>
          <p:cNvGrpSpPr/>
          <p:nvPr/>
        </p:nvGrpSpPr>
        <p:grpSpPr>
          <a:xfrm>
            <a:off x="6179716" y="3565945"/>
            <a:ext cx="293882" cy="293836"/>
            <a:chOff x="4873519" y="3311869"/>
            <a:chExt cx="499374" cy="499296"/>
          </a:xfrm>
        </p:grpSpPr>
        <p:sp>
          <p:nvSpPr>
            <p:cNvPr id="4307" name="Google Shape;4307;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70"/>
          <p:cNvGrpSpPr/>
          <p:nvPr/>
        </p:nvGrpSpPr>
        <p:grpSpPr>
          <a:xfrm>
            <a:off x="6179716" y="3878316"/>
            <a:ext cx="293882" cy="293882"/>
            <a:chOff x="4873519" y="3875839"/>
            <a:chExt cx="499374" cy="499374"/>
          </a:xfrm>
        </p:grpSpPr>
        <p:sp>
          <p:nvSpPr>
            <p:cNvPr id="4310" name="Google Shape;4310;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70"/>
          <p:cNvGrpSpPr/>
          <p:nvPr/>
        </p:nvGrpSpPr>
        <p:grpSpPr>
          <a:xfrm>
            <a:off x="2410244" y="1850269"/>
            <a:ext cx="698104" cy="698208"/>
            <a:chOff x="2565073" y="2075876"/>
            <a:chExt cx="672482" cy="672518"/>
          </a:xfrm>
        </p:grpSpPr>
        <p:sp>
          <p:nvSpPr>
            <p:cNvPr id="4313" name="Google Shape;4313;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70"/>
          <p:cNvGrpSpPr/>
          <p:nvPr/>
        </p:nvGrpSpPr>
        <p:grpSpPr>
          <a:xfrm>
            <a:off x="5633655" y="3534869"/>
            <a:ext cx="438354" cy="637329"/>
            <a:chOff x="1697726" y="3244179"/>
            <a:chExt cx="788124" cy="1146069"/>
          </a:xfrm>
        </p:grpSpPr>
        <p:sp>
          <p:nvSpPr>
            <p:cNvPr id="4320" name="Google Shape;4320;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7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70"/>
          <p:cNvGrpSpPr/>
          <p:nvPr/>
        </p:nvGrpSpPr>
        <p:grpSpPr>
          <a:xfrm>
            <a:off x="7634869" y="1863232"/>
            <a:ext cx="799565" cy="670282"/>
            <a:chOff x="7617850" y="2063282"/>
            <a:chExt cx="799565" cy="670282"/>
          </a:xfrm>
        </p:grpSpPr>
        <p:cxnSp>
          <p:nvCxnSpPr>
            <p:cNvPr id="4324" name="Google Shape;4324;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5" name="Google Shape;4325;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6" name="Google Shape;4326;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7" name="Google Shape;4327;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8" name="Google Shape;4328;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29" name="Google Shape;4329;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30" name="Google Shape;4330;p70"/>
            <p:cNvGrpSpPr/>
            <p:nvPr/>
          </p:nvGrpSpPr>
          <p:grpSpPr>
            <a:xfrm>
              <a:off x="7734309" y="2063282"/>
              <a:ext cx="570957" cy="620095"/>
              <a:chOff x="7734309" y="2063282"/>
              <a:chExt cx="570957" cy="620095"/>
            </a:xfrm>
          </p:grpSpPr>
          <p:grpSp>
            <p:nvGrpSpPr>
              <p:cNvPr id="4331" name="Google Shape;4331;p70"/>
              <p:cNvGrpSpPr/>
              <p:nvPr/>
            </p:nvGrpSpPr>
            <p:grpSpPr>
              <a:xfrm>
                <a:off x="8031573" y="2063282"/>
                <a:ext cx="273693" cy="620095"/>
                <a:chOff x="8031573" y="2063282"/>
                <a:chExt cx="273693" cy="620095"/>
              </a:xfrm>
            </p:grpSpPr>
            <p:sp>
              <p:nvSpPr>
                <p:cNvPr id="4332" name="Google Shape;433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70"/>
              <p:cNvGrpSpPr/>
              <p:nvPr/>
            </p:nvGrpSpPr>
            <p:grpSpPr>
              <a:xfrm flipH="1">
                <a:off x="7734309" y="2063282"/>
                <a:ext cx="273693" cy="620095"/>
                <a:chOff x="8031573" y="2063282"/>
                <a:chExt cx="273693" cy="620095"/>
              </a:xfrm>
            </p:grpSpPr>
            <p:sp>
              <p:nvSpPr>
                <p:cNvPr id="4337" name="Google Shape;433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41" name="Google Shape;4341;p7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70"/>
          <p:cNvGrpSpPr/>
          <p:nvPr/>
        </p:nvGrpSpPr>
        <p:grpSpPr>
          <a:xfrm>
            <a:off x="7821475" y="2716715"/>
            <a:ext cx="602567" cy="601884"/>
            <a:chOff x="1186975" y="238125"/>
            <a:chExt cx="5244275" cy="5238325"/>
          </a:xfrm>
        </p:grpSpPr>
        <p:sp>
          <p:nvSpPr>
            <p:cNvPr id="4344" name="Google Shape;4344;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70"/>
          <p:cNvGrpSpPr/>
          <p:nvPr/>
        </p:nvGrpSpPr>
        <p:grpSpPr>
          <a:xfrm>
            <a:off x="3264213" y="1856199"/>
            <a:ext cx="651848" cy="687338"/>
            <a:chOff x="3400515" y="2056248"/>
            <a:chExt cx="698134" cy="735987"/>
          </a:xfrm>
        </p:grpSpPr>
        <p:grpSp>
          <p:nvGrpSpPr>
            <p:cNvPr id="4349" name="Google Shape;4349;p70"/>
            <p:cNvGrpSpPr/>
            <p:nvPr/>
          </p:nvGrpSpPr>
          <p:grpSpPr>
            <a:xfrm>
              <a:off x="3400515" y="2283913"/>
              <a:ext cx="312919" cy="219900"/>
              <a:chOff x="3400515" y="2283913"/>
              <a:chExt cx="312919" cy="219900"/>
            </a:xfrm>
          </p:grpSpPr>
          <p:sp>
            <p:nvSpPr>
              <p:cNvPr id="4350" name="Google Shape;4350;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1" name="Google Shape;4351;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52" name="Google Shape;4352;p70"/>
            <p:cNvGrpSpPr/>
            <p:nvPr/>
          </p:nvGrpSpPr>
          <p:grpSpPr>
            <a:xfrm>
              <a:off x="3547823" y="2461089"/>
              <a:ext cx="219900" cy="331146"/>
              <a:chOff x="3547823" y="2461089"/>
              <a:chExt cx="219900" cy="331146"/>
            </a:xfrm>
          </p:grpSpPr>
          <p:sp>
            <p:nvSpPr>
              <p:cNvPr id="4353" name="Google Shape;4353;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4" name="Google Shape;4354;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55" name="Google Shape;4355;p70"/>
            <p:cNvGrpSpPr/>
            <p:nvPr/>
          </p:nvGrpSpPr>
          <p:grpSpPr>
            <a:xfrm>
              <a:off x="3734138" y="2461089"/>
              <a:ext cx="219900" cy="331146"/>
              <a:chOff x="3734138" y="2461089"/>
              <a:chExt cx="219900" cy="331146"/>
            </a:xfrm>
          </p:grpSpPr>
          <p:sp>
            <p:nvSpPr>
              <p:cNvPr id="4356" name="Google Shape;4356;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7" name="Google Shape;4357;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58" name="Google Shape;4358;p70"/>
            <p:cNvGrpSpPr/>
            <p:nvPr/>
          </p:nvGrpSpPr>
          <p:grpSpPr>
            <a:xfrm>
              <a:off x="3787560" y="2281742"/>
              <a:ext cx="311089" cy="219900"/>
              <a:chOff x="3787560" y="2281742"/>
              <a:chExt cx="311089" cy="219900"/>
            </a:xfrm>
          </p:grpSpPr>
          <p:sp>
            <p:nvSpPr>
              <p:cNvPr id="4359" name="Google Shape;4359;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60" name="Google Shape;4360;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61" name="Google Shape;4361;p70"/>
            <p:cNvGrpSpPr/>
            <p:nvPr/>
          </p:nvGrpSpPr>
          <p:grpSpPr>
            <a:xfrm>
              <a:off x="3637290" y="2056248"/>
              <a:ext cx="219900" cy="330736"/>
              <a:chOff x="3637290" y="2056248"/>
              <a:chExt cx="219900" cy="330736"/>
            </a:xfrm>
          </p:grpSpPr>
          <p:sp>
            <p:nvSpPr>
              <p:cNvPr id="4362" name="Google Shape;4362;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63" name="Google Shape;4363;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64" name="Google Shape;4364;p70"/>
          <p:cNvGrpSpPr/>
          <p:nvPr/>
        </p:nvGrpSpPr>
        <p:grpSpPr>
          <a:xfrm>
            <a:off x="2555919" y="2726205"/>
            <a:ext cx="1268144" cy="592394"/>
            <a:chOff x="238125" y="1188750"/>
            <a:chExt cx="7140450" cy="3335550"/>
          </a:xfrm>
        </p:grpSpPr>
        <p:sp>
          <p:nvSpPr>
            <p:cNvPr id="4365" name="Google Shape;4365;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70"/>
          <p:cNvGrpSpPr/>
          <p:nvPr/>
        </p:nvGrpSpPr>
        <p:grpSpPr>
          <a:xfrm>
            <a:off x="6663819" y="2728360"/>
            <a:ext cx="1053944" cy="590147"/>
            <a:chOff x="238125" y="1335475"/>
            <a:chExt cx="5418735" cy="3034175"/>
          </a:xfrm>
        </p:grpSpPr>
        <p:sp>
          <p:nvSpPr>
            <p:cNvPr id="4371" name="Google Shape;4371;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70"/>
          <p:cNvGrpSpPr/>
          <p:nvPr/>
        </p:nvGrpSpPr>
        <p:grpSpPr>
          <a:xfrm>
            <a:off x="4094628" y="3533259"/>
            <a:ext cx="1268207" cy="638939"/>
            <a:chOff x="3967651" y="3645904"/>
            <a:chExt cx="1479304" cy="745292"/>
          </a:xfrm>
        </p:grpSpPr>
        <p:grpSp>
          <p:nvGrpSpPr>
            <p:cNvPr id="4375" name="Google Shape;4375;p70"/>
            <p:cNvGrpSpPr/>
            <p:nvPr/>
          </p:nvGrpSpPr>
          <p:grpSpPr>
            <a:xfrm>
              <a:off x="3967651" y="4009026"/>
              <a:ext cx="1479304" cy="382170"/>
              <a:chOff x="3967651" y="4009026"/>
              <a:chExt cx="1479304" cy="382170"/>
            </a:xfrm>
          </p:grpSpPr>
          <p:grpSp>
            <p:nvGrpSpPr>
              <p:cNvPr id="4376" name="Google Shape;4376;p70"/>
              <p:cNvGrpSpPr/>
              <p:nvPr/>
            </p:nvGrpSpPr>
            <p:grpSpPr>
              <a:xfrm>
                <a:off x="4892216" y="4195630"/>
                <a:ext cx="554739" cy="195566"/>
                <a:chOff x="3604375" y="4892160"/>
                <a:chExt cx="1651500" cy="582215"/>
              </a:xfrm>
            </p:grpSpPr>
            <p:sp>
              <p:nvSpPr>
                <p:cNvPr id="4377" name="Google Shape;4377;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0"/>
              <p:cNvGrpSpPr/>
              <p:nvPr/>
            </p:nvGrpSpPr>
            <p:grpSpPr>
              <a:xfrm>
                <a:off x="3967651" y="4146303"/>
                <a:ext cx="579402" cy="244893"/>
                <a:chOff x="851875" y="4745310"/>
                <a:chExt cx="1724925" cy="729065"/>
              </a:xfrm>
            </p:grpSpPr>
            <p:sp>
              <p:nvSpPr>
                <p:cNvPr id="4380" name="Google Shape;4380;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70"/>
              <p:cNvGrpSpPr/>
              <p:nvPr/>
            </p:nvGrpSpPr>
            <p:grpSpPr>
              <a:xfrm>
                <a:off x="4460753" y="4009026"/>
                <a:ext cx="493110" cy="382170"/>
                <a:chOff x="2319875" y="4336625"/>
                <a:chExt cx="1468025" cy="1137750"/>
              </a:xfrm>
            </p:grpSpPr>
            <p:sp>
              <p:nvSpPr>
                <p:cNvPr id="4383" name="Google Shape;4383;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5" name="Google Shape;4385;p70"/>
            <p:cNvGrpSpPr/>
            <p:nvPr/>
          </p:nvGrpSpPr>
          <p:grpSpPr>
            <a:xfrm>
              <a:off x="4479443" y="3645904"/>
              <a:ext cx="455965" cy="388789"/>
              <a:chOff x="2957425" y="238100"/>
              <a:chExt cx="1910200" cy="1628775"/>
            </a:xfrm>
          </p:grpSpPr>
          <p:sp>
            <p:nvSpPr>
              <p:cNvPr id="4386" name="Google Shape;4386;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70"/>
          <p:cNvGrpSpPr/>
          <p:nvPr/>
        </p:nvGrpSpPr>
        <p:grpSpPr>
          <a:xfrm>
            <a:off x="2480742" y="3534460"/>
            <a:ext cx="1243128" cy="637739"/>
            <a:chOff x="2496310" y="3693351"/>
            <a:chExt cx="1342906" cy="688926"/>
          </a:xfrm>
        </p:grpSpPr>
        <p:grpSp>
          <p:nvGrpSpPr>
            <p:cNvPr id="4397" name="Google Shape;4397;p70"/>
            <p:cNvGrpSpPr/>
            <p:nvPr/>
          </p:nvGrpSpPr>
          <p:grpSpPr>
            <a:xfrm>
              <a:off x="2496310" y="3693351"/>
              <a:ext cx="1342906" cy="688875"/>
              <a:chOff x="2496310" y="3693351"/>
              <a:chExt cx="1342906" cy="688875"/>
            </a:xfrm>
          </p:grpSpPr>
          <p:sp>
            <p:nvSpPr>
              <p:cNvPr id="4398" name="Google Shape;4398;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4" name="Google Shape;4404;p70"/>
              <p:cNvCxnSpPr>
                <a:stCxn id="44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05" name="Google Shape;4405;p70"/>
              <p:cNvCxnSpPr>
                <a:stCxn id="43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06" name="Google Shape;4406;p70"/>
              <p:cNvCxnSpPr>
                <a:stCxn id="44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7" name="Google Shape;4407;p70"/>
              <p:cNvCxnSpPr>
                <a:stCxn id="44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8" name="Google Shape;4408;p70"/>
              <p:cNvCxnSpPr>
                <a:stCxn id="44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09" name="Google Shape;4409;p70"/>
            <p:cNvGrpSpPr/>
            <p:nvPr/>
          </p:nvGrpSpPr>
          <p:grpSpPr>
            <a:xfrm>
              <a:off x="2675275" y="3930557"/>
              <a:ext cx="1003306" cy="451719"/>
              <a:chOff x="2675275" y="4174282"/>
              <a:chExt cx="1003306" cy="451719"/>
            </a:xfrm>
          </p:grpSpPr>
          <p:sp>
            <p:nvSpPr>
              <p:cNvPr id="4410" name="Google Shape;4410;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70"/>
          <p:cNvGrpSpPr/>
          <p:nvPr/>
        </p:nvGrpSpPr>
        <p:grpSpPr>
          <a:xfrm>
            <a:off x="1654412" y="971306"/>
            <a:ext cx="574511" cy="874709"/>
            <a:chOff x="1715404" y="1112080"/>
            <a:chExt cx="642270" cy="977984"/>
          </a:xfrm>
        </p:grpSpPr>
        <p:grpSp>
          <p:nvGrpSpPr>
            <p:cNvPr id="4414" name="Google Shape;4414;p70"/>
            <p:cNvGrpSpPr/>
            <p:nvPr/>
          </p:nvGrpSpPr>
          <p:grpSpPr>
            <a:xfrm>
              <a:off x="1715404" y="1112080"/>
              <a:ext cx="642270" cy="977984"/>
              <a:chOff x="1715404" y="1112080"/>
              <a:chExt cx="642270" cy="977984"/>
            </a:xfrm>
          </p:grpSpPr>
          <p:sp>
            <p:nvSpPr>
              <p:cNvPr id="4415" name="Google Shape;4415;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70"/>
            <p:cNvGrpSpPr/>
            <p:nvPr/>
          </p:nvGrpSpPr>
          <p:grpSpPr>
            <a:xfrm>
              <a:off x="1768927" y="1165603"/>
              <a:ext cx="535225" cy="851367"/>
              <a:chOff x="1768927" y="1165603"/>
              <a:chExt cx="535225" cy="851367"/>
            </a:xfrm>
          </p:grpSpPr>
          <p:sp>
            <p:nvSpPr>
              <p:cNvPr id="4418" name="Google Shape;4418;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70"/>
            <p:cNvGrpSpPr/>
            <p:nvPr/>
          </p:nvGrpSpPr>
          <p:grpSpPr>
            <a:xfrm>
              <a:off x="1822449" y="1219125"/>
              <a:ext cx="428180" cy="718859"/>
              <a:chOff x="1822449" y="1219125"/>
              <a:chExt cx="428180" cy="718859"/>
            </a:xfrm>
          </p:grpSpPr>
          <p:sp>
            <p:nvSpPr>
              <p:cNvPr id="4421" name="Google Shape;4421;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70"/>
            <p:cNvGrpSpPr/>
            <p:nvPr/>
          </p:nvGrpSpPr>
          <p:grpSpPr>
            <a:xfrm>
              <a:off x="1875972" y="1272648"/>
              <a:ext cx="321135" cy="586939"/>
              <a:chOff x="1875972" y="1272648"/>
              <a:chExt cx="321135" cy="586939"/>
            </a:xfrm>
          </p:grpSpPr>
          <p:sp>
            <p:nvSpPr>
              <p:cNvPr id="4424" name="Google Shape;4424;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70"/>
          <p:cNvGrpSpPr/>
          <p:nvPr/>
        </p:nvGrpSpPr>
        <p:grpSpPr>
          <a:xfrm>
            <a:off x="7761573" y="3528028"/>
            <a:ext cx="293855" cy="644170"/>
            <a:chOff x="241025" y="3151575"/>
            <a:chExt cx="293855" cy="644170"/>
          </a:xfrm>
        </p:grpSpPr>
        <p:sp>
          <p:nvSpPr>
            <p:cNvPr id="4427" name="Google Shape;4427;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70"/>
          <p:cNvGrpSpPr/>
          <p:nvPr/>
        </p:nvGrpSpPr>
        <p:grpSpPr>
          <a:xfrm>
            <a:off x="709557" y="2728028"/>
            <a:ext cx="1779649" cy="591620"/>
            <a:chOff x="246070" y="1983375"/>
            <a:chExt cx="1855347" cy="616849"/>
          </a:xfrm>
        </p:grpSpPr>
        <p:sp>
          <p:nvSpPr>
            <p:cNvPr id="4430" name="Google Shape;4430;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70"/>
          <p:cNvGrpSpPr/>
          <p:nvPr/>
        </p:nvGrpSpPr>
        <p:grpSpPr>
          <a:xfrm>
            <a:off x="2320424" y="971306"/>
            <a:ext cx="711055" cy="745993"/>
            <a:chOff x="2496269" y="1171698"/>
            <a:chExt cx="761953" cy="799392"/>
          </a:xfrm>
        </p:grpSpPr>
        <p:grpSp>
          <p:nvGrpSpPr>
            <p:cNvPr id="4440" name="Google Shape;4440;p70"/>
            <p:cNvGrpSpPr/>
            <p:nvPr/>
          </p:nvGrpSpPr>
          <p:grpSpPr>
            <a:xfrm>
              <a:off x="2496269" y="1171698"/>
              <a:ext cx="761953" cy="723022"/>
              <a:chOff x="2496269" y="1171698"/>
              <a:chExt cx="761953" cy="723022"/>
            </a:xfrm>
          </p:grpSpPr>
          <p:sp>
            <p:nvSpPr>
              <p:cNvPr id="4441" name="Google Shape;4441;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70"/>
              <p:cNvGrpSpPr/>
              <p:nvPr/>
            </p:nvGrpSpPr>
            <p:grpSpPr>
              <a:xfrm>
                <a:off x="2496269" y="1171698"/>
                <a:ext cx="761953" cy="723022"/>
                <a:chOff x="2496269" y="1120652"/>
                <a:chExt cx="761953" cy="723022"/>
              </a:xfrm>
            </p:grpSpPr>
            <p:grpSp>
              <p:nvGrpSpPr>
                <p:cNvPr id="4444" name="Google Shape;4444;p70"/>
                <p:cNvGrpSpPr/>
                <p:nvPr/>
              </p:nvGrpSpPr>
              <p:grpSpPr>
                <a:xfrm>
                  <a:off x="2496269" y="1120652"/>
                  <a:ext cx="761953" cy="723022"/>
                  <a:chOff x="2496269" y="1120652"/>
                  <a:chExt cx="761953" cy="723022"/>
                </a:xfrm>
              </p:grpSpPr>
              <p:grpSp>
                <p:nvGrpSpPr>
                  <p:cNvPr id="4445" name="Google Shape;4445;p70"/>
                  <p:cNvGrpSpPr/>
                  <p:nvPr/>
                </p:nvGrpSpPr>
                <p:grpSpPr>
                  <a:xfrm>
                    <a:off x="2496269" y="1304589"/>
                    <a:ext cx="407089" cy="305057"/>
                    <a:chOff x="2496269" y="1304589"/>
                    <a:chExt cx="407089" cy="305057"/>
                  </a:xfrm>
                </p:grpSpPr>
                <p:sp>
                  <p:nvSpPr>
                    <p:cNvPr id="4446" name="Google Shape;4446;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0"/>
                  <p:cNvGrpSpPr/>
                  <p:nvPr/>
                </p:nvGrpSpPr>
                <p:grpSpPr>
                  <a:xfrm>
                    <a:off x="2586468" y="1493376"/>
                    <a:ext cx="358850" cy="349656"/>
                    <a:chOff x="2586468" y="1493376"/>
                    <a:chExt cx="358850" cy="349656"/>
                  </a:xfrm>
                </p:grpSpPr>
                <p:sp>
                  <p:nvSpPr>
                    <p:cNvPr id="4449" name="Google Shape;4449;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70"/>
                  <p:cNvGrpSpPr/>
                  <p:nvPr/>
                </p:nvGrpSpPr>
                <p:grpSpPr>
                  <a:xfrm>
                    <a:off x="2807939" y="1494024"/>
                    <a:ext cx="358857" cy="349650"/>
                    <a:chOff x="2807939" y="1494024"/>
                    <a:chExt cx="358857" cy="349650"/>
                  </a:xfrm>
                </p:grpSpPr>
                <p:sp>
                  <p:nvSpPr>
                    <p:cNvPr id="4452" name="Google Shape;4452;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0"/>
                  <p:cNvGrpSpPr/>
                  <p:nvPr/>
                </p:nvGrpSpPr>
                <p:grpSpPr>
                  <a:xfrm>
                    <a:off x="2851133" y="1305635"/>
                    <a:ext cx="407089" cy="305057"/>
                    <a:chOff x="2851133" y="1305635"/>
                    <a:chExt cx="407089" cy="305057"/>
                  </a:xfrm>
                </p:grpSpPr>
                <p:sp>
                  <p:nvSpPr>
                    <p:cNvPr id="4455" name="Google Shape;4455;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70"/>
                  <p:cNvGrpSpPr/>
                  <p:nvPr/>
                </p:nvGrpSpPr>
                <p:grpSpPr>
                  <a:xfrm>
                    <a:off x="2727495" y="1120652"/>
                    <a:ext cx="300271" cy="396358"/>
                    <a:chOff x="2727495" y="1120652"/>
                    <a:chExt cx="300271" cy="396358"/>
                  </a:xfrm>
                </p:grpSpPr>
                <p:sp>
                  <p:nvSpPr>
                    <p:cNvPr id="4458" name="Google Shape;4458;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70"/>
                <p:cNvGrpSpPr/>
                <p:nvPr/>
              </p:nvGrpSpPr>
              <p:grpSpPr>
                <a:xfrm>
                  <a:off x="2722305" y="1350460"/>
                  <a:ext cx="308357" cy="308344"/>
                  <a:chOff x="2722305" y="1350460"/>
                  <a:chExt cx="308357" cy="308344"/>
                </a:xfrm>
              </p:grpSpPr>
              <p:sp>
                <p:nvSpPr>
                  <p:cNvPr id="4461" name="Google Shape;4461;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70"/>
                  <p:cNvGrpSpPr/>
                  <p:nvPr/>
                </p:nvGrpSpPr>
                <p:grpSpPr>
                  <a:xfrm>
                    <a:off x="2725064" y="1364529"/>
                    <a:ext cx="297954" cy="280182"/>
                    <a:chOff x="2725064" y="1364529"/>
                    <a:chExt cx="297954" cy="280182"/>
                  </a:xfrm>
                </p:grpSpPr>
                <p:sp>
                  <p:nvSpPr>
                    <p:cNvPr id="4463" name="Google Shape;4463;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68" name="Google Shape;4468;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70"/>
          <p:cNvGrpSpPr/>
          <p:nvPr/>
        </p:nvGrpSpPr>
        <p:grpSpPr>
          <a:xfrm>
            <a:off x="3909124" y="2727412"/>
            <a:ext cx="1569144" cy="591015"/>
            <a:chOff x="3820100" y="3023049"/>
            <a:chExt cx="1303926" cy="491162"/>
          </a:xfrm>
        </p:grpSpPr>
        <p:grpSp>
          <p:nvGrpSpPr>
            <p:cNvPr id="4474" name="Google Shape;4474;p70"/>
            <p:cNvGrpSpPr/>
            <p:nvPr/>
          </p:nvGrpSpPr>
          <p:grpSpPr>
            <a:xfrm>
              <a:off x="3820100" y="3023072"/>
              <a:ext cx="1303926" cy="491139"/>
              <a:chOff x="3820100" y="3023072"/>
              <a:chExt cx="1303926" cy="491139"/>
            </a:xfrm>
          </p:grpSpPr>
          <p:sp>
            <p:nvSpPr>
              <p:cNvPr id="4475" name="Google Shape;4475;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70"/>
            <p:cNvGrpSpPr/>
            <p:nvPr/>
          </p:nvGrpSpPr>
          <p:grpSpPr>
            <a:xfrm>
              <a:off x="4132439" y="3023645"/>
              <a:ext cx="393633" cy="177096"/>
              <a:chOff x="4132439" y="3023645"/>
              <a:chExt cx="393633" cy="177096"/>
            </a:xfrm>
          </p:grpSpPr>
          <p:sp>
            <p:nvSpPr>
              <p:cNvPr id="4478" name="Google Shape;4478;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70"/>
            <p:cNvGrpSpPr/>
            <p:nvPr/>
          </p:nvGrpSpPr>
          <p:grpSpPr>
            <a:xfrm>
              <a:off x="3921811" y="3023049"/>
              <a:ext cx="1002397" cy="388943"/>
              <a:chOff x="3921811" y="3023049"/>
              <a:chExt cx="1002397" cy="388943"/>
            </a:xfrm>
          </p:grpSpPr>
          <p:sp>
            <p:nvSpPr>
              <p:cNvPr id="4481" name="Google Shape;4481;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70"/>
            <p:cNvGrpSpPr/>
            <p:nvPr/>
          </p:nvGrpSpPr>
          <p:grpSpPr>
            <a:xfrm>
              <a:off x="4023645" y="3023049"/>
              <a:ext cx="683032" cy="286722"/>
              <a:chOff x="4023645" y="3023049"/>
              <a:chExt cx="683032" cy="286722"/>
            </a:xfrm>
          </p:grpSpPr>
          <p:sp>
            <p:nvSpPr>
              <p:cNvPr id="4484" name="Google Shape;4484;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6" name="Google Shape;4486;p70"/>
          <p:cNvGrpSpPr/>
          <p:nvPr/>
        </p:nvGrpSpPr>
        <p:grpSpPr>
          <a:xfrm>
            <a:off x="1541246" y="1854257"/>
            <a:ext cx="713522" cy="688025"/>
            <a:chOff x="1706078" y="2092648"/>
            <a:chExt cx="660913" cy="637296"/>
          </a:xfrm>
        </p:grpSpPr>
        <p:sp>
          <p:nvSpPr>
            <p:cNvPr id="4487" name="Google Shape;4487;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70"/>
            <p:cNvGrpSpPr/>
            <p:nvPr/>
          </p:nvGrpSpPr>
          <p:grpSpPr>
            <a:xfrm>
              <a:off x="1706078" y="2092648"/>
              <a:ext cx="660913" cy="575241"/>
              <a:chOff x="1706078" y="2092648"/>
              <a:chExt cx="660913" cy="575241"/>
            </a:xfrm>
          </p:grpSpPr>
          <p:sp>
            <p:nvSpPr>
              <p:cNvPr id="4489" name="Google Shape;4489;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2" name="Google Shape;4492;p70"/>
          <p:cNvGrpSpPr/>
          <p:nvPr/>
        </p:nvGrpSpPr>
        <p:grpSpPr>
          <a:xfrm>
            <a:off x="6303104" y="971806"/>
            <a:ext cx="1317459" cy="684168"/>
            <a:chOff x="238125" y="999450"/>
            <a:chExt cx="7140700" cy="3708225"/>
          </a:xfrm>
        </p:grpSpPr>
        <p:sp>
          <p:nvSpPr>
            <p:cNvPr id="4493" name="Google Shape;4493;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71"/>
          <p:cNvGrpSpPr/>
          <p:nvPr/>
        </p:nvGrpSpPr>
        <p:grpSpPr>
          <a:xfrm>
            <a:off x="717025" y="967615"/>
            <a:ext cx="1636117" cy="1526144"/>
            <a:chOff x="729238" y="1179665"/>
            <a:chExt cx="1636117" cy="1526144"/>
          </a:xfrm>
        </p:grpSpPr>
        <p:grpSp>
          <p:nvGrpSpPr>
            <p:cNvPr id="4507" name="Google Shape;4507;p71"/>
            <p:cNvGrpSpPr/>
            <p:nvPr/>
          </p:nvGrpSpPr>
          <p:grpSpPr>
            <a:xfrm>
              <a:off x="729238" y="1179665"/>
              <a:ext cx="80700" cy="1526144"/>
              <a:chOff x="729238" y="1179665"/>
              <a:chExt cx="80700" cy="1526144"/>
            </a:xfrm>
          </p:grpSpPr>
          <p:sp>
            <p:nvSpPr>
              <p:cNvPr id="4508" name="Google Shape;4508;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1"/>
            <p:cNvGrpSpPr/>
            <p:nvPr/>
          </p:nvGrpSpPr>
          <p:grpSpPr>
            <a:xfrm>
              <a:off x="903098" y="1179665"/>
              <a:ext cx="80700" cy="1526144"/>
              <a:chOff x="903098" y="1179665"/>
              <a:chExt cx="80700" cy="1526144"/>
            </a:xfrm>
          </p:grpSpPr>
          <p:sp>
            <p:nvSpPr>
              <p:cNvPr id="4519" name="Google Shape;4519;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1"/>
            <p:cNvGrpSpPr/>
            <p:nvPr/>
          </p:nvGrpSpPr>
          <p:grpSpPr>
            <a:xfrm>
              <a:off x="1076958" y="1179665"/>
              <a:ext cx="80700" cy="1526144"/>
              <a:chOff x="1076958" y="1179665"/>
              <a:chExt cx="80700" cy="1526144"/>
            </a:xfrm>
          </p:grpSpPr>
          <p:sp>
            <p:nvSpPr>
              <p:cNvPr id="4530" name="Google Shape;4530;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71"/>
            <p:cNvGrpSpPr/>
            <p:nvPr/>
          </p:nvGrpSpPr>
          <p:grpSpPr>
            <a:xfrm>
              <a:off x="1247707" y="1179665"/>
              <a:ext cx="80700" cy="1526144"/>
              <a:chOff x="1247707" y="1179665"/>
              <a:chExt cx="80700" cy="1526144"/>
            </a:xfrm>
          </p:grpSpPr>
          <p:sp>
            <p:nvSpPr>
              <p:cNvPr id="4541" name="Google Shape;4541;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71"/>
            <p:cNvGrpSpPr/>
            <p:nvPr/>
          </p:nvGrpSpPr>
          <p:grpSpPr>
            <a:xfrm>
              <a:off x="1421567" y="1179665"/>
              <a:ext cx="80700" cy="1526144"/>
              <a:chOff x="1421567" y="1179665"/>
              <a:chExt cx="80700" cy="1526144"/>
            </a:xfrm>
          </p:grpSpPr>
          <p:sp>
            <p:nvSpPr>
              <p:cNvPr id="4552" name="Google Shape;4552;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71"/>
            <p:cNvGrpSpPr/>
            <p:nvPr/>
          </p:nvGrpSpPr>
          <p:grpSpPr>
            <a:xfrm>
              <a:off x="1592327" y="1179665"/>
              <a:ext cx="80700" cy="1526144"/>
              <a:chOff x="1592327" y="1179665"/>
              <a:chExt cx="80700" cy="1526144"/>
            </a:xfrm>
          </p:grpSpPr>
          <p:sp>
            <p:nvSpPr>
              <p:cNvPr id="4563" name="Google Shape;4563;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71"/>
            <p:cNvGrpSpPr/>
            <p:nvPr/>
          </p:nvGrpSpPr>
          <p:grpSpPr>
            <a:xfrm>
              <a:off x="1766187" y="1179665"/>
              <a:ext cx="80700" cy="1526144"/>
              <a:chOff x="1766187" y="1179665"/>
              <a:chExt cx="80700" cy="1526144"/>
            </a:xfrm>
          </p:grpSpPr>
          <p:sp>
            <p:nvSpPr>
              <p:cNvPr id="4574" name="Google Shape;4574;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1"/>
            <p:cNvGrpSpPr/>
            <p:nvPr/>
          </p:nvGrpSpPr>
          <p:grpSpPr>
            <a:xfrm>
              <a:off x="1936935" y="1179665"/>
              <a:ext cx="80700" cy="1526144"/>
              <a:chOff x="1936935" y="1179665"/>
              <a:chExt cx="80700" cy="1526144"/>
            </a:xfrm>
          </p:grpSpPr>
          <p:sp>
            <p:nvSpPr>
              <p:cNvPr id="4585" name="Google Shape;4585;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1"/>
            <p:cNvGrpSpPr/>
            <p:nvPr/>
          </p:nvGrpSpPr>
          <p:grpSpPr>
            <a:xfrm>
              <a:off x="2110795" y="1179665"/>
              <a:ext cx="80700" cy="1526144"/>
              <a:chOff x="2110795" y="1179665"/>
              <a:chExt cx="80700" cy="1526144"/>
            </a:xfrm>
          </p:grpSpPr>
          <p:sp>
            <p:nvSpPr>
              <p:cNvPr id="4596" name="Google Shape;4596;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71"/>
            <p:cNvGrpSpPr/>
            <p:nvPr/>
          </p:nvGrpSpPr>
          <p:grpSpPr>
            <a:xfrm>
              <a:off x="2284655" y="1179665"/>
              <a:ext cx="80700" cy="1526144"/>
              <a:chOff x="2284655" y="1179665"/>
              <a:chExt cx="80700" cy="1526144"/>
            </a:xfrm>
          </p:grpSpPr>
          <p:sp>
            <p:nvSpPr>
              <p:cNvPr id="4607" name="Google Shape;4607;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71"/>
          <p:cNvGrpSpPr/>
          <p:nvPr/>
        </p:nvGrpSpPr>
        <p:grpSpPr>
          <a:xfrm>
            <a:off x="2611692" y="986753"/>
            <a:ext cx="1364248" cy="1102133"/>
            <a:chOff x="2623904" y="1198803"/>
            <a:chExt cx="1364248" cy="1102133"/>
          </a:xfrm>
        </p:grpSpPr>
        <p:grpSp>
          <p:nvGrpSpPr>
            <p:cNvPr id="4618" name="Google Shape;4618;p71"/>
            <p:cNvGrpSpPr/>
            <p:nvPr/>
          </p:nvGrpSpPr>
          <p:grpSpPr>
            <a:xfrm>
              <a:off x="2623907" y="1198803"/>
              <a:ext cx="1364245" cy="273000"/>
              <a:chOff x="2623907" y="1198803"/>
              <a:chExt cx="1364245" cy="273000"/>
            </a:xfrm>
          </p:grpSpPr>
          <p:sp>
            <p:nvSpPr>
              <p:cNvPr id="4619" name="Google Shape;4619;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71"/>
            <p:cNvGrpSpPr/>
            <p:nvPr/>
          </p:nvGrpSpPr>
          <p:grpSpPr>
            <a:xfrm>
              <a:off x="2623904" y="1476964"/>
              <a:ext cx="1364245" cy="273000"/>
              <a:chOff x="2623904" y="1476964"/>
              <a:chExt cx="1364245" cy="273000"/>
            </a:xfrm>
          </p:grpSpPr>
          <p:sp>
            <p:nvSpPr>
              <p:cNvPr id="4625" name="Google Shape;4625;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71"/>
            <p:cNvGrpSpPr/>
            <p:nvPr/>
          </p:nvGrpSpPr>
          <p:grpSpPr>
            <a:xfrm>
              <a:off x="2623907" y="1749775"/>
              <a:ext cx="1364245" cy="273000"/>
              <a:chOff x="2623907" y="1749775"/>
              <a:chExt cx="1364245" cy="273000"/>
            </a:xfrm>
          </p:grpSpPr>
          <p:sp>
            <p:nvSpPr>
              <p:cNvPr id="4631" name="Google Shape;4631;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71"/>
            <p:cNvGrpSpPr/>
            <p:nvPr/>
          </p:nvGrpSpPr>
          <p:grpSpPr>
            <a:xfrm>
              <a:off x="2623904" y="2027936"/>
              <a:ext cx="1364245" cy="273000"/>
              <a:chOff x="2623904" y="2027936"/>
              <a:chExt cx="1364245" cy="273000"/>
            </a:xfrm>
          </p:grpSpPr>
          <p:sp>
            <p:nvSpPr>
              <p:cNvPr id="4637" name="Google Shape;4637;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2" name="Google Shape;4642;p71"/>
          <p:cNvGrpSpPr/>
          <p:nvPr/>
        </p:nvGrpSpPr>
        <p:grpSpPr>
          <a:xfrm>
            <a:off x="2601153" y="2445826"/>
            <a:ext cx="1387541" cy="159124"/>
            <a:chOff x="3200660" y="2180272"/>
            <a:chExt cx="2563824" cy="378237"/>
          </a:xfrm>
        </p:grpSpPr>
        <p:sp>
          <p:nvSpPr>
            <p:cNvPr id="4643" name="Google Shape;4643;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1"/>
          <p:cNvGrpSpPr/>
          <p:nvPr/>
        </p:nvGrpSpPr>
        <p:grpSpPr>
          <a:xfrm>
            <a:off x="2597677" y="2723590"/>
            <a:ext cx="1390502" cy="159625"/>
            <a:chOff x="3530150" y="2790075"/>
            <a:chExt cx="1962600" cy="225300"/>
          </a:xfrm>
        </p:grpSpPr>
        <p:sp>
          <p:nvSpPr>
            <p:cNvPr id="4662" name="Google Shape;4662;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1"/>
          <p:cNvGrpSpPr/>
          <p:nvPr/>
        </p:nvGrpSpPr>
        <p:grpSpPr>
          <a:xfrm>
            <a:off x="2597735" y="3001855"/>
            <a:ext cx="1411629" cy="154175"/>
            <a:chOff x="3558802" y="4011244"/>
            <a:chExt cx="1866000" cy="111600"/>
          </a:xfrm>
        </p:grpSpPr>
        <p:sp>
          <p:nvSpPr>
            <p:cNvPr id="4665" name="Google Shape;4665;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1"/>
          <p:cNvGrpSpPr/>
          <p:nvPr/>
        </p:nvGrpSpPr>
        <p:grpSpPr>
          <a:xfrm>
            <a:off x="2598023" y="2207425"/>
            <a:ext cx="1383503" cy="119761"/>
            <a:chOff x="3465975" y="2270258"/>
            <a:chExt cx="1986364" cy="171947"/>
          </a:xfrm>
        </p:grpSpPr>
        <p:sp>
          <p:nvSpPr>
            <p:cNvPr id="4668" name="Google Shape;4668;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1"/>
          <p:cNvGrpSpPr/>
          <p:nvPr/>
        </p:nvGrpSpPr>
        <p:grpSpPr>
          <a:xfrm>
            <a:off x="2609030" y="3571198"/>
            <a:ext cx="1369531" cy="195460"/>
            <a:chOff x="723300" y="4253549"/>
            <a:chExt cx="2276482" cy="324900"/>
          </a:xfrm>
        </p:grpSpPr>
        <p:sp>
          <p:nvSpPr>
            <p:cNvPr id="4677" name="Google Shape;4677;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1"/>
          <p:cNvGrpSpPr/>
          <p:nvPr/>
        </p:nvGrpSpPr>
        <p:grpSpPr>
          <a:xfrm>
            <a:off x="2598591" y="3272439"/>
            <a:ext cx="1389066" cy="180119"/>
            <a:chOff x="705948" y="3788465"/>
            <a:chExt cx="2308953" cy="299400"/>
          </a:xfrm>
        </p:grpSpPr>
        <p:sp>
          <p:nvSpPr>
            <p:cNvPr id="4683" name="Google Shape;4683;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1"/>
          <p:cNvGrpSpPr/>
          <p:nvPr/>
        </p:nvGrpSpPr>
        <p:grpSpPr>
          <a:xfrm>
            <a:off x="4195581" y="1876393"/>
            <a:ext cx="1433821" cy="191501"/>
            <a:chOff x="4273350" y="2088443"/>
            <a:chExt cx="1433821" cy="191501"/>
          </a:xfrm>
        </p:grpSpPr>
        <p:grpSp>
          <p:nvGrpSpPr>
            <p:cNvPr id="4689" name="Google Shape;4689;p71"/>
            <p:cNvGrpSpPr/>
            <p:nvPr/>
          </p:nvGrpSpPr>
          <p:grpSpPr>
            <a:xfrm>
              <a:off x="4273350" y="2088443"/>
              <a:ext cx="1433821" cy="0"/>
              <a:chOff x="5224975" y="2962250"/>
              <a:chExt cx="1544400" cy="0"/>
            </a:xfrm>
          </p:grpSpPr>
          <p:cxnSp>
            <p:nvCxnSpPr>
              <p:cNvPr id="4690" name="Google Shape;4690;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1" name="Google Shape;4691;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92" name="Google Shape;4692;p71"/>
            <p:cNvGrpSpPr/>
            <p:nvPr/>
          </p:nvGrpSpPr>
          <p:grpSpPr>
            <a:xfrm>
              <a:off x="4273350" y="2279944"/>
              <a:ext cx="1433821" cy="0"/>
              <a:chOff x="5224975" y="2962250"/>
              <a:chExt cx="1544400" cy="0"/>
            </a:xfrm>
          </p:grpSpPr>
          <p:cxnSp>
            <p:nvCxnSpPr>
              <p:cNvPr id="4693" name="Google Shape;4693;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4" name="Google Shape;4694;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95" name="Google Shape;4695;p71"/>
          <p:cNvGrpSpPr/>
          <p:nvPr/>
        </p:nvGrpSpPr>
        <p:grpSpPr>
          <a:xfrm>
            <a:off x="2646528" y="3885297"/>
            <a:ext cx="1304609" cy="294074"/>
            <a:chOff x="2658741" y="4097347"/>
            <a:chExt cx="1304609" cy="294074"/>
          </a:xfrm>
        </p:grpSpPr>
        <p:grpSp>
          <p:nvGrpSpPr>
            <p:cNvPr id="4696" name="Google Shape;4696;p71"/>
            <p:cNvGrpSpPr/>
            <p:nvPr/>
          </p:nvGrpSpPr>
          <p:grpSpPr>
            <a:xfrm>
              <a:off x="2658741" y="4097347"/>
              <a:ext cx="118572" cy="294074"/>
              <a:chOff x="3343310" y="4475555"/>
              <a:chExt cx="127717" cy="316753"/>
            </a:xfrm>
          </p:grpSpPr>
          <p:sp>
            <p:nvSpPr>
              <p:cNvPr id="4697" name="Google Shape;46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71"/>
            <p:cNvGrpSpPr/>
            <p:nvPr/>
          </p:nvGrpSpPr>
          <p:grpSpPr>
            <a:xfrm>
              <a:off x="3815519" y="4098388"/>
              <a:ext cx="147831" cy="291991"/>
              <a:chOff x="3527539" y="4476677"/>
              <a:chExt cx="159232" cy="314510"/>
            </a:xfrm>
          </p:grpSpPr>
          <p:sp>
            <p:nvSpPr>
              <p:cNvPr id="4700" name="Google Shape;470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1"/>
            <p:cNvGrpSpPr/>
            <p:nvPr/>
          </p:nvGrpSpPr>
          <p:grpSpPr>
            <a:xfrm>
              <a:off x="3511696" y="4098388"/>
              <a:ext cx="147831" cy="291991"/>
              <a:chOff x="3527539" y="4476677"/>
              <a:chExt cx="159232" cy="314510"/>
            </a:xfrm>
          </p:grpSpPr>
          <p:sp>
            <p:nvSpPr>
              <p:cNvPr id="4703" name="Google Shape;4703;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71"/>
            <p:cNvGrpSpPr/>
            <p:nvPr/>
          </p:nvGrpSpPr>
          <p:grpSpPr>
            <a:xfrm>
              <a:off x="3207874" y="4098388"/>
              <a:ext cx="147831" cy="291991"/>
              <a:chOff x="3527539" y="4476677"/>
              <a:chExt cx="159232" cy="314510"/>
            </a:xfrm>
          </p:grpSpPr>
          <p:sp>
            <p:nvSpPr>
              <p:cNvPr id="4706" name="Google Shape;4706;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1"/>
            <p:cNvGrpSpPr/>
            <p:nvPr/>
          </p:nvGrpSpPr>
          <p:grpSpPr>
            <a:xfrm>
              <a:off x="2933305" y="4097347"/>
              <a:ext cx="118572" cy="294074"/>
              <a:chOff x="3343310" y="4475555"/>
              <a:chExt cx="127717" cy="316753"/>
            </a:xfrm>
          </p:grpSpPr>
          <p:sp>
            <p:nvSpPr>
              <p:cNvPr id="4709" name="Google Shape;4709;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71"/>
          <p:cNvGrpSpPr/>
          <p:nvPr/>
        </p:nvGrpSpPr>
        <p:grpSpPr>
          <a:xfrm>
            <a:off x="4197136" y="963991"/>
            <a:ext cx="1430711" cy="751237"/>
            <a:chOff x="5159450" y="1919950"/>
            <a:chExt cx="1541050" cy="862500"/>
          </a:xfrm>
        </p:grpSpPr>
        <p:sp>
          <p:nvSpPr>
            <p:cNvPr id="4712" name="Google Shape;4712;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713" name="Google Shape;4713;p71"/>
            <p:cNvGrpSpPr/>
            <p:nvPr/>
          </p:nvGrpSpPr>
          <p:grpSpPr>
            <a:xfrm>
              <a:off x="5159450" y="1919950"/>
              <a:ext cx="1541050" cy="862500"/>
              <a:chOff x="5159450" y="1919950"/>
              <a:chExt cx="1541050" cy="862500"/>
            </a:xfrm>
          </p:grpSpPr>
          <p:cxnSp>
            <p:nvCxnSpPr>
              <p:cNvPr id="4714" name="Google Shape;4714;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15" name="Google Shape;4715;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16" name="Google Shape;4716;p71"/>
          <p:cNvGrpSpPr/>
          <p:nvPr/>
        </p:nvGrpSpPr>
        <p:grpSpPr>
          <a:xfrm>
            <a:off x="4245274" y="2227761"/>
            <a:ext cx="1334436" cy="967914"/>
            <a:chOff x="4294923" y="2439811"/>
            <a:chExt cx="1334436" cy="967914"/>
          </a:xfrm>
        </p:grpSpPr>
        <p:grpSp>
          <p:nvGrpSpPr>
            <p:cNvPr id="4717" name="Google Shape;4717;p71"/>
            <p:cNvGrpSpPr/>
            <p:nvPr/>
          </p:nvGrpSpPr>
          <p:grpSpPr>
            <a:xfrm>
              <a:off x="4960455" y="2469658"/>
              <a:ext cx="668904" cy="885524"/>
              <a:chOff x="4960455" y="2469658"/>
              <a:chExt cx="668904" cy="885524"/>
            </a:xfrm>
          </p:grpSpPr>
          <p:sp>
            <p:nvSpPr>
              <p:cNvPr id="4718" name="Google Shape;4718;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1"/>
            <p:cNvGrpSpPr/>
            <p:nvPr/>
          </p:nvGrpSpPr>
          <p:grpSpPr>
            <a:xfrm>
              <a:off x="4294923" y="2469658"/>
              <a:ext cx="668951" cy="885524"/>
              <a:chOff x="4294923" y="2469658"/>
              <a:chExt cx="668951" cy="885524"/>
            </a:xfrm>
          </p:grpSpPr>
          <p:sp>
            <p:nvSpPr>
              <p:cNvPr id="4725" name="Google Shape;4725;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1" name="Google Shape;4731;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1"/>
          <p:cNvGrpSpPr/>
          <p:nvPr/>
        </p:nvGrpSpPr>
        <p:grpSpPr>
          <a:xfrm>
            <a:off x="4231477" y="3282206"/>
            <a:ext cx="1430949" cy="897289"/>
            <a:chOff x="4351371" y="3547942"/>
            <a:chExt cx="1345130" cy="843475"/>
          </a:xfrm>
        </p:grpSpPr>
        <p:grpSp>
          <p:nvGrpSpPr>
            <p:cNvPr id="4733" name="Google Shape;4733;p71"/>
            <p:cNvGrpSpPr/>
            <p:nvPr/>
          </p:nvGrpSpPr>
          <p:grpSpPr>
            <a:xfrm>
              <a:off x="4351371" y="4209917"/>
              <a:ext cx="1345130" cy="181500"/>
              <a:chOff x="4351371" y="4209917"/>
              <a:chExt cx="1345130" cy="181500"/>
            </a:xfrm>
          </p:grpSpPr>
          <p:sp>
            <p:nvSpPr>
              <p:cNvPr id="4734" name="Google Shape;4734;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5" name="Google Shape;4735;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36" name="Google Shape;4736;p71"/>
            <p:cNvGrpSpPr/>
            <p:nvPr/>
          </p:nvGrpSpPr>
          <p:grpSpPr>
            <a:xfrm>
              <a:off x="4403010" y="3985221"/>
              <a:ext cx="1109518" cy="181500"/>
              <a:chOff x="4403010" y="3985221"/>
              <a:chExt cx="1109518" cy="181500"/>
            </a:xfrm>
          </p:grpSpPr>
          <p:sp>
            <p:nvSpPr>
              <p:cNvPr id="4737" name="Google Shape;4737;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8" name="Google Shape;4738;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39" name="Google Shape;4739;p71"/>
            <p:cNvGrpSpPr/>
            <p:nvPr/>
          </p:nvGrpSpPr>
          <p:grpSpPr>
            <a:xfrm>
              <a:off x="4618704" y="3766582"/>
              <a:ext cx="807858" cy="181500"/>
              <a:chOff x="4618704" y="3766582"/>
              <a:chExt cx="807858" cy="181500"/>
            </a:xfrm>
          </p:grpSpPr>
          <p:sp>
            <p:nvSpPr>
              <p:cNvPr id="4740" name="Google Shape;4740;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1" name="Google Shape;4741;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42" name="Google Shape;4742;p71"/>
            <p:cNvGrpSpPr/>
            <p:nvPr/>
          </p:nvGrpSpPr>
          <p:grpSpPr>
            <a:xfrm>
              <a:off x="4735238" y="3547942"/>
              <a:ext cx="462839" cy="181500"/>
              <a:chOff x="4735238" y="3547942"/>
              <a:chExt cx="462839" cy="181500"/>
            </a:xfrm>
          </p:grpSpPr>
          <p:sp>
            <p:nvSpPr>
              <p:cNvPr id="4743" name="Google Shape;4743;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4" name="Google Shape;4744;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45" name="Google Shape;4745;p71"/>
          <p:cNvGrpSpPr/>
          <p:nvPr/>
        </p:nvGrpSpPr>
        <p:grpSpPr>
          <a:xfrm>
            <a:off x="7407835" y="2217530"/>
            <a:ext cx="1020955" cy="928853"/>
            <a:chOff x="926675" y="238125"/>
            <a:chExt cx="5755100" cy="5232975"/>
          </a:xfrm>
        </p:grpSpPr>
        <p:sp>
          <p:nvSpPr>
            <p:cNvPr id="4746" name="Google Shape;4746;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71"/>
          <p:cNvGrpSpPr/>
          <p:nvPr/>
        </p:nvGrpSpPr>
        <p:grpSpPr>
          <a:xfrm>
            <a:off x="715208" y="2616265"/>
            <a:ext cx="1695374" cy="1560837"/>
            <a:chOff x="727421" y="2828315"/>
            <a:chExt cx="1695374" cy="1560837"/>
          </a:xfrm>
        </p:grpSpPr>
        <p:grpSp>
          <p:nvGrpSpPr>
            <p:cNvPr id="4751" name="Google Shape;4751;p71"/>
            <p:cNvGrpSpPr/>
            <p:nvPr/>
          </p:nvGrpSpPr>
          <p:grpSpPr>
            <a:xfrm>
              <a:off x="727421" y="2828315"/>
              <a:ext cx="1695374" cy="1560837"/>
              <a:chOff x="734799" y="2782450"/>
              <a:chExt cx="1571100" cy="1577400"/>
            </a:xfrm>
          </p:grpSpPr>
          <p:cxnSp>
            <p:nvCxnSpPr>
              <p:cNvPr id="4752" name="Google Shape;4752;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53" name="Google Shape;4753;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54" name="Google Shape;4754;p71"/>
            <p:cNvGrpSpPr/>
            <p:nvPr/>
          </p:nvGrpSpPr>
          <p:grpSpPr>
            <a:xfrm>
              <a:off x="819108" y="2882501"/>
              <a:ext cx="1556791" cy="1426186"/>
              <a:chOff x="819108" y="2882501"/>
              <a:chExt cx="1556791" cy="1426186"/>
            </a:xfrm>
          </p:grpSpPr>
          <p:grpSp>
            <p:nvGrpSpPr>
              <p:cNvPr id="4755" name="Google Shape;4755;p71"/>
              <p:cNvGrpSpPr/>
              <p:nvPr/>
            </p:nvGrpSpPr>
            <p:grpSpPr>
              <a:xfrm>
                <a:off x="819108" y="2882501"/>
                <a:ext cx="103104" cy="1426186"/>
                <a:chOff x="4674013" y="3100904"/>
                <a:chExt cx="122758" cy="1698043"/>
              </a:xfrm>
            </p:grpSpPr>
            <p:sp>
              <p:nvSpPr>
                <p:cNvPr id="4756" name="Google Shape;4756;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71"/>
              <p:cNvGrpSpPr/>
              <p:nvPr/>
            </p:nvGrpSpPr>
            <p:grpSpPr>
              <a:xfrm>
                <a:off x="1062475" y="2882501"/>
                <a:ext cx="103104" cy="1426186"/>
                <a:chOff x="4940438" y="3100904"/>
                <a:chExt cx="122758" cy="1698043"/>
              </a:xfrm>
            </p:grpSpPr>
            <p:sp>
              <p:nvSpPr>
                <p:cNvPr id="4764" name="Google Shape;4764;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1"/>
              <p:cNvGrpSpPr/>
              <p:nvPr/>
            </p:nvGrpSpPr>
            <p:grpSpPr>
              <a:xfrm>
                <a:off x="1299324" y="2882501"/>
                <a:ext cx="103104" cy="1426186"/>
                <a:chOff x="5206863" y="3100904"/>
                <a:chExt cx="122758" cy="1698043"/>
              </a:xfrm>
            </p:grpSpPr>
            <p:sp>
              <p:nvSpPr>
                <p:cNvPr id="4772" name="Google Shape;4772;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71"/>
              <p:cNvGrpSpPr/>
              <p:nvPr/>
            </p:nvGrpSpPr>
            <p:grpSpPr>
              <a:xfrm>
                <a:off x="1786057" y="2882501"/>
                <a:ext cx="103104" cy="1426186"/>
                <a:chOff x="6006138" y="3143629"/>
                <a:chExt cx="122758" cy="1698043"/>
              </a:xfrm>
            </p:grpSpPr>
            <p:sp>
              <p:nvSpPr>
                <p:cNvPr id="4780" name="Google Shape;4780;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71"/>
              <p:cNvGrpSpPr/>
              <p:nvPr/>
            </p:nvGrpSpPr>
            <p:grpSpPr>
              <a:xfrm>
                <a:off x="2029422" y="2882501"/>
                <a:ext cx="103104" cy="1426186"/>
                <a:chOff x="6805413" y="3100904"/>
                <a:chExt cx="122758" cy="1698043"/>
              </a:xfrm>
            </p:grpSpPr>
            <p:sp>
              <p:nvSpPr>
                <p:cNvPr id="4788" name="Google Shape;4788;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71"/>
              <p:cNvGrpSpPr/>
              <p:nvPr/>
            </p:nvGrpSpPr>
            <p:grpSpPr>
              <a:xfrm>
                <a:off x="2272795" y="2882501"/>
                <a:ext cx="103104" cy="1426186"/>
                <a:chOff x="5206863" y="3100904"/>
                <a:chExt cx="122758" cy="1698043"/>
              </a:xfrm>
            </p:grpSpPr>
            <p:sp>
              <p:nvSpPr>
                <p:cNvPr id="4796" name="Google Shape;479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1"/>
              <p:cNvGrpSpPr/>
              <p:nvPr/>
            </p:nvGrpSpPr>
            <p:grpSpPr>
              <a:xfrm>
                <a:off x="1542694" y="2882501"/>
                <a:ext cx="103104" cy="1426186"/>
                <a:chOff x="6006138" y="3143629"/>
                <a:chExt cx="122758" cy="1698043"/>
              </a:xfrm>
            </p:grpSpPr>
            <p:sp>
              <p:nvSpPr>
                <p:cNvPr id="4804" name="Google Shape;480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1" name="Google Shape;4811;p71"/>
          <p:cNvGrpSpPr/>
          <p:nvPr/>
        </p:nvGrpSpPr>
        <p:grpSpPr>
          <a:xfrm>
            <a:off x="5671259" y="3305987"/>
            <a:ext cx="2749952" cy="870677"/>
            <a:chOff x="238125" y="1725700"/>
            <a:chExt cx="7139025" cy="2260325"/>
          </a:xfrm>
        </p:grpSpPr>
        <p:sp>
          <p:nvSpPr>
            <p:cNvPr id="4812" name="Google Shape;4812;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71"/>
          <p:cNvGrpSpPr/>
          <p:nvPr/>
        </p:nvGrpSpPr>
        <p:grpSpPr>
          <a:xfrm>
            <a:off x="5941423" y="2247733"/>
            <a:ext cx="1105452" cy="916747"/>
            <a:chOff x="5249100" y="1210600"/>
            <a:chExt cx="3502700" cy="2904775"/>
          </a:xfrm>
        </p:grpSpPr>
        <p:sp>
          <p:nvSpPr>
            <p:cNvPr id="4823" name="Google Shape;4823;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7" name="Google Shape;4827;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28" name="Google Shape;4828;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29" name="Google Shape;4829;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30" name="Google Shape;4830;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31" name="Google Shape;4831;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1"/>
          <p:cNvGrpSpPr/>
          <p:nvPr/>
        </p:nvGrpSpPr>
        <p:grpSpPr>
          <a:xfrm>
            <a:off x="7123971" y="967151"/>
            <a:ext cx="1304650" cy="1124856"/>
            <a:chOff x="7287122" y="1165658"/>
            <a:chExt cx="1219413" cy="1051365"/>
          </a:xfrm>
        </p:grpSpPr>
        <p:grpSp>
          <p:nvGrpSpPr>
            <p:cNvPr id="4833" name="Google Shape;4833;p71"/>
            <p:cNvGrpSpPr/>
            <p:nvPr/>
          </p:nvGrpSpPr>
          <p:grpSpPr>
            <a:xfrm>
              <a:off x="7287122" y="1969723"/>
              <a:ext cx="1219413" cy="247300"/>
              <a:chOff x="7287122" y="1969723"/>
              <a:chExt cx="1219413" cy="247300"/>
            </a:xfrm>
          </p:grpSpPr>
          <p:sp>
            <p:nvSpPr>
              <p:cNvPr id="4834" name="Google Shape;4834;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5" name="Google Shape;4835;p71"/>
              <p:cNvGrpSpPr/>
              <p:nvPr/>
            </p:nvGrpSpPr>
            <p:grpSpPr>
              <a:xfrm>
                <a:off x="7287122" y="2063892"/>
                <a:ext cx="1151753" cy="73428"/>
                <a:chOff x="7287122" y="2063892"/>
                <a:chExt cx="1151753" cy="73428"/>
              </a:xfrm>
            </p:grpSpPr>
            <p:sp>
              <p:nvSpPr>
                <p:cNvPr id="4836" name="Google Shape;4836;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7" name="Google Shape;4837;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38" name="Google Shape;4838;p71"/>
            <p:cNvGrpSpPr/>
            <p:nvPr/>
          </p:nvGrpSpPr>
          <p:grpSpPr>
            <a:xfrm>
              <a:off x="7287122" y="1712201"/>
              <a:ext cx="1219403" cy="246767"/>
              <a:chOff x="7287122" y="1712201"/>
              <a:chExt cx="1219403" cy="246767"/>
            </a:xfrm>
          </p:grpSpPr>
          <p:sp>
            <p:nvSpPr>
              <p:cNvPr id="4839" name="Google Shape;4839;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0" name="Google Shape;4840;p71"/>
              <p:cNvGrpSpPr/>
              <p:nvPr/>
            </p:nvGrpSpPr>
            <p:grpSpPr>
              <a:xfrm>
                <a:off x="7287122" y="1842861"/>
                <a:ext cx="1005303" cy="73419"/>
                <a:chOff x="7287122" y="1842861"/>
                <a:chExt cx="1005303" cy="73419"/>
              </a:xfrm>
            </p:grpSpPr>
            <p:sp>
              <p:nvSpPr>
                <p:cNvPr id="4841" name="Google Shape;4841;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2" name="Google Shape;4842;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43" name="Google Shape;4843;p71"/>
            <p:cNvGrpSpPr/>
            <p:nvPr/>
          </p:nvGrpSpPr>
          <p:grpSpPr>
            <a:xfrm>
              <a:off x="7287122" y="1447520"/>
              <a:ext cx="1219403" cy="286667"/>
              <a:chOff x="7287122" y="1447520"/>
              <a:chExt cx="1219403" cy="286667"/>
            </a:xfrm>
          </p:grpSpPr>
          <p:sp>
            <p:nvSpPr>
              <p:cNvPr id="4844" name="Google Shape;4844;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5" name="Google Shape;4845;p71"/>
              <p:cNvGrpSpPr/>
              <p:nvPr/>
            </p:nvGrpSpPr>
            <p:grpSpPr>
              <a:xfrm>
                <a:off x="7287122" y="1581977"/>
                <a:ext cx="852803" cy="73428"/>
                <a:chOff x="7287122" y="1581977"/>
                <a:chExt cx="852803" cy="73428"/>
              </a:xfrm>
            </p:grpSpPr>
            <p:sp>
              <p:nvSpPr>
                <p:cNvPr id="4846" name="Google Shape;4846;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7" name="Google Shape;4847;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48" name="Google Shape;4848;p71"/>
            <p:cNvGrpSpPr/>
            <p:nvPr/>
          </p:nvGrpSpPr>
          <p:grpSpPr>
            <a:xfrm>
              <a:off x="7287122" y="1165658"/>
              <a:ext cx="1219403" cy="344253"/>
              <a:chOff x="7287122" y="1165658"/>
              <a:chExt cx="1219403" cy="344253"/>
            </a:xfrm>
          </p:grpSpPr>
          <p:sp>
            <p:nvSpPr>
              <p:cNvPr id="4849" name="Google Shape;4849;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71"/>
              <p:cNvGrpSpPr/>
              <p:nvPr/>
            </p:nvGrpSpPr>
            <p:grpSpPr>
              <a:xfrm>
                <a:off x="7287122" y="1341025"/>
                <a:ext cx="695703" cy="73419"/>
                <a:chOff x="7287122" y="1341025"/>
                <a:chExt cx="695703" cy="73419"/>
              </a:xfrm>
            </p:grpSpPr>
            <p:sp>
              <p:nvSpPr>
                <p:cNvPr id="4851" name="Google Shape;4851;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2" name="Google Shape;4852;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53" name="Google Shape;4853;p71"/>
          <p:cNvGrpSpPr/>
          <p:nvPr/>
        </p:nvGrpSpPr>
        <p:grpSpPr>
          <a:xfrm>
            <a:off x="5790463" y="973174"/>
            <a:ext cx="1397729" cy="1098540"/>
            <a:chOff x="5900602" y="1193063"/>
            <a:chExt cx="1299851" cy="1021707"/>
          </a:xfrm>
        </p:grpSpPr>
        <p:grpSp>
          <p:nvGrpSpPr>
            <p:cNvPr id="4854" name="Google Shape;4854;p71"/>
            <p:cNvGrpSpPr/>
            <p:nvPr/>
          </p:nvGrpSpPr>
          <p:grpSpPr>
            <a:xfrm>
              <a:off x="6520337" y="1193063"/>
              <a:ext cx="341815" cy="799959"/>
              <a:chOff x="6520337" y="1193063"/>
              <a:chExt cx="341815" cy="799959"/>
            </a:xfrm>
          </p:grpSpPr>
          <p:grpSp>
            <p:nvGrpSpPr>
              <p:cNvPr id="4855" name="Google Shape;4855;p71"/>
              <p:cNvGrpSpPr/>
              <p:nvPr/>
            </p:nvGrpSpPr>
            <p:grpSpPr>
              <a:xfrm>
                <a:off x="6520337" y="1589527"/>
                <a:ext cx="213950" cy="403494"/>
                <a:chOff x="6520337" y="1589527"/>
                <a:chExt cx="213950" cy="403494"/>
              </a:xfrm>
            </p:grpSpPr>
            <p:sp>
              <p:nvSpPr>
                <p:cNvPr id="4856" name="Google Shape;4856;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1"/>
              <p:cNvGrpSpPr/>
              <p:nvPr/>
            </p:nvGrpSpPr>
            <p:grpSpPr>
              <a:xfrm>
                <a:off x="6577204" y="1193063"/>
                <a:ext cx="284947" cy="464512"/>
                <a:chOff x="6577204" y="1193063"/>
                <a:chExt cx="284947" cy="464512"/>
              </a:xfrm>
            </p:grpSpPr>
            <p:sp>
              <p:nvSpPr>
                <p:cNvPr id="4859" name="Google Shape;4859;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0" name="Google Shape;4860;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61" name="Google Shape;4861;p71"/>
            <p:cNvGrpSpPr/>
            <p:nvPr/>
          </p:nvGrpSpPr>
          <p:grpSpPr>
            <a:xfrm>
              <a:off x="6238903" y="1193063"/>
              <a:ext cx="300475" cy="900152"/>
              <a:chOff x="6238903" y="1193063"/>
              <a:chExt cx="300475" cy="900152"/>
            </a:xfrm>
          </p:grpSpPr>
          <p:grpSp>
            <p:nvGrpSpPr>
              <p:cNvPr id="4862" name="Google Shape;4862;p71"/>
              <p:cNvGrpSpPr/>
              <p:nvPr/>
            </p:nvGrpSpPr>
            <p:grpSpPr>
              <a:xfrm>
                <a:off x="6290865" y="1489315"/>
                <a:ext cx="248514" cy="603900"/>
                <a:chOff x="6290865" y="1489315"/>
                <a:chExt cx="248514" cy="603900"/>
              </a:xfrm>
            </p:grpSpPr>
            <p:sp>
              <p:nvSpPr>
                <p:cNvPr id="4863" name="Google Shape;4863;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71"/>
              <p:cNvGrpSpPr/>
              <p:nvPr/>
            </p:nvGrpSpPr>
            <p:grpSpPr>
              <a:xfrm>
                <a:off x="6238903" y="1193063"/>
                <a:ext cx="284947" cy="333087"/>
                <a:chOff x="6238903" y="1193063"/>
                <a:chExt cx="284947" cy="333087"/>
              </a:xfrm>
            </p:grpSpPr>
            <p:sp>
              <p:nvSpPr>
                <p:cNvPr id="4866" name="Google Shape;4866;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7" name="Google Shape;4867;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68" name="Google Shape;4868;p71"/>
            <p:cNvGrpSpPr/>
            <p:nvPr/>
          </p:nvGrpSpPr>
          <p:grpSpPr>
            <a:xfrm>
              <a:off x="5900602" y="1193063"/>
              <a:ext cx="444345" cy="1021707"/>
              <a:chOff x="5900602" y="1193063"/>
              <a:chExt cx="444345" cy="1021707"/>
            </a:xfrm>
          </p:grpSpPr>
          <p:grpSp>
            <p:nvGrpSpPr>
              <p:cNvPr id="4869" name="Google Shape;4869;p71"/>
              <p:cNvGrpSpPr/>
              <p:nvPr/>
            </p:nvGrpSpPr>
            <p:grpSpPr>
              <a:xfrm>
                <a:off x="6046501" y="1367785"/>
                <a:ext cx="298446" cy="846986"/>
                <a:chOff x="6046501" y="1367785"/>
                <a:chExt cx="298446" cy="846986"/>
              </a:xfrm>
            </p:grpSpPr>
            <p:sp>
              <p:nvSpPr>
                <p:cNvPr id="4870" name="Google Shape;4870;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71"/>
              <p:cNvGrpSpPr/>
              <p:nvPr/>
            </p:nvGrpSpPr>
            <p:grpSpPr>
              <a:xfrm>
                <a:off x="5900602" y="1193063"/>
                <a:ext cx="284947" cy="182312"/>
                <a:chOff x="5900602" y="1193063"/>
                <a:chExt cx="284947" cy="182312"/>
              </a:xfrm>
            </p:grpSpPr>
            <p:sp>
              <p:nvSpPr>
                <p:cNvPr id="4873" name="Google Shape;4873;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75" name="Google Shape;4875;p71"/>
            <p:cNvGrpSpPr/>
            <p:nvPr/>
          </p:nvGrpSpPr>
          <p:grpSpPr>
            <a:xfrm>
              <a:off x="6738300" y="1193063"/>
              <a:ext cx="462153" cy="707634"/>
              <a:chOff x="6738300" y="1193063"/>
              <a:chExt cx="462153" cy="707634"/>
            </a:xfrm>
          </p:grpSpPr>
          <p:grpSp>
            <p:nvGrpSpPr>
              <p:cNvPr id="4876" name="Google Shape;4876;p71"/>
              <p:cNvGrpSpPr/>
              <p:nvPr/>
            </p:nvGrpSpPr>
            <p:grpSpPr>
              <a:xfrm>
                <a:off x="6915505" y="1193063"/>
                <a:ext cx="284947" cy="597387"/>
                <a:chOff x="6915505" y="1193063"/>
                <a:chExt cx="284947" cy="597387"/>
              </a:xfrm>
            </p:grpSpPr>
            <p:sp>
              <p:nvSpPr>
                <p:cNvPr id="4877" name="Google Shape;4877;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8" name="Google Shape;4878;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79" name="Google Shape;4879;p71"/>
              <p:cNvGrpSpPr/>
              <p:nvPr/>
            </p:nvGrpSpPr>
            <p:grpSpPr>
              <a:xfrm>
                <a:off x="6738300" y="1684725"/>
                <a:ext cx="230066" cy="215971"/>
                <a:chOff x="6738300" y="1684725"/>
                <a:chExt cx="230066" cy="215971"/>
              </a:xfrm>
            </p:grpSpPr>
            <p:sp>
              <p:nvSpPr>
                <p:cNvPr id="4880" name="Google Shape;4880;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85"/>
        <p:cNvGrpSpPr/>
        <p:nvPr/>
      </p:nvGrpSpPr>
      <p:grpSpPr>
        <a:xfrm>
          <a:off x="0" y="0"/>
          <a:ext cx="0" cy="0"/>
          <a:chOff x="0" y="0"/>
          <a:chExt cx="0" cy="0"/>
        </a:xfrm>
      </p:grpSpPr>
      <p:grpSp>
        <p:nvGrpSpPr>
          <p:cNvPr id="4886" name="Google Shape;4886;p72"/>
          <p:cNvGrpSpPr/>
          <p:nvPr/>
        </p:nvGrpSpPr>
        <p:grpSpPr>
          <a:xfrm>
            <a:off x="829359" y="2307635"/>
            <a:ext cx="339235" cy="298186"/>
            <a:chOff x="898875" y="244725"/>
            <a:chExt cx="481800" cy="423500"/>
          </a:xfrm>
        </p:grpSpPr>
        <p:sp>
          <p:nvSpPr>
            <p:cNvPr id="4887" name="Google Shape;4887;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3" name="Google Shape;4893;p72"/>
          <p:cNvGrpSpPr/>
          <p:nvPr/>
        </p:nvGrpSpPr>
        <p:grpSpPr>
          <a:xfrm>
            <a:off x="1267741" y="2287103"/>
            <a:ext cx="298169" cy="339253"/>
            <a:chOff x="1529350" y="258825"/>
            <a:chExt cx="423475" cy="481825"/>
          </a:xfrm>
        </p:grpSpPr>
        <p:sp>
          <p:nvSpPr>
            <p:cNvPr id="4894" name="Google Shape;4894;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72"/>
          <p:cNvGrpSpPr/>
          <p:nvPr/>
        </p:nvGrpSpPr>
        <p:grpSpPr>
          <a:xfrm>
            <a:off x="1660716" y="2367273"/>
            <a:ext cx="340890" cy="178912"/>
            <a:chOff x="2084325" y="363300"/>
            <a:chExt cx="484150" cy="254100"/>
          </a:xfrm>
        </p:grpSpPr>
        <p:sp>
          <p:nvSpPr>
            <p:cNvPr id="4897" name="Google Shape;4897;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9" name="Google Shape;4899;p72"/>
          <p:cNvGrpSpPr/>
          <p:nvPr/>
        </p:nvGrpSpPr>
        <p:grpSpPr>
          <a:xfrm>
            <a:off x="2110011" y="2287102"/>
            <a:ext cx="298169" cy="339253"/>
            <a:chOff x="2707500" y="249400"/>
            <a:chExt cx="423475" cy="481825"/>
          </a:xfrm>
        </p:grpSpPr>
        <p:sp>
          <p:nvSpPr>
            <p:cNvPr id="4900" name="Google Shape;4900;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2" name="Google Shape;4902;p72"/>
          <p:cNvGrpSpPr/>
          <p:nvPr/>
        </p:nvGrpSpPr>
        <p:grpSpPr>
          <a:xfrm>
            <a:off x="2523626" y="2287428"/>
            <a:ext cx="305386" cy="338602"/>
            <a:chOff x="3300325" y="249875"/>
            <a:chExt cx="433725" cy="480900"/>
          </a:xfrm>
        </p:grpSpPr>
        <p:sp>
          <p:nvSpPr>
            <p:cNvPr id="4903" name="Google Shape;4903;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72"/>
          <p:cNvGrpSpPr/>
          <p:nvPr/>
        </p:nvGrpSpPr>
        <p:grpSpPr>
          <a:xfrm>
            <a:off x="2912712" y="2287349"/>
            <a:ext cx="352349" cy="338760"/>
            <a:chOff x="3854700" y="249750"/>
            <a:chExt cx="500425" cy="481125"/>
          </a:xfrm>
        </p:grpSpPr>
        <p:sp>
          <p:nvSpPr>
            <p:cNvPr id="4910" name="Google Shape;4910;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72"/>
          <p:cNvGrpSpPr/>
          <p:nvPr/>
        </p:nvGrpSpPr>
        <p:grpSpPr>
          <a:xfrm>
            <a:off x="3330701" y="2287349"/>
            <a:ext cx="352349" cy="338760"/>
            <a:chOff x="4447550" y="249750"/>
            <a:chExt cx="500425" cy="481125"/>
          </a:xfrm>
        </p:grpSpPr>
        <p:sp>
          <p:nvSpPr>
            <p:cNvPr id="4919" name="Google Shape;4919;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72"/>
          <p:cNvGrpSpPr/>
          <p:nvPr/>
        </p:nvGrpSpPr>
        <p:grpSpPr>
          <a:xfrm>
            <a:off x="3759902" y="2287102"/>
            <a:ext cx="339253" cy="339253"/>
            <a:chOff x="5049725" y="249400"/>
            <a:chExt cx="481825" cy="481825"/>
          </a:xfrm>
        </p:grpSpPr>
        <p:sp>
          <p:nvSpPr>
            <p:cNvPr id="4922" name="Google Shape;4922;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72"/>
          <p:cNvGrpSpPr/>
          <p:nvPr/>
        </p:nvGrpSpPr>
        <p:grpSpPr>
          <a:xfrm>
            <a:off x="4173843" y="2287102"/>
            <a:ext cx="339253" cy="339253"/>
            <a:chOff x="5660400" y="238125"/>
            <a:chExt cx="481825" cy="481825"/>
          </a:xfrm>
        </p:grpSpPr>
        <p:sp>
          <p:nvSpPr>
            <p:cNvPr id="4925" name="Google Shape;4925;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72"/>
          <p:cNvGrpSpPr/>
          <p:nvPr/>
        </p:nvGrpSpPr>
        <p:grpSpPr>
          <a:xfrm>
            <a:off x="4590529" y="2287102"/>
            <a:ext cx="339253" cy="339253"/>
            <a:chOff x="6235400" y="249400"/>
            <a:chExt cx="481825" cy="481825"/>
          </a:xfrm>
        </p:grpSpPr>
        <p:sp>
          <p:nvSpPr>
            <p:cNvPr id="4928" name="Google Shape;4928;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72"/>
          <p:cNvGrpSpPr/>
          <p:nvPr/>
        </p:nvGrpSpPr>
        <p:grpSpPr>
          <a:xfrm>
            <a:off x="828875" y="2731810"/>
            <a:ext cx="340204" cy="298116"/>
            <a:chOff x="899850" y="871450"/>
            <a:chExt cx="483175" cy="423400"/>
          </a:xfrm>
        </p:grpSpPr>
        <p:sp>
          <p:nvSpPr>
            <p:cNvPr id="4934" name="Google Shape;4934;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38" name="Google Shape;4938;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39" name="Google Shape;4939;p72"/>
          <p:cNvGrpSpPr/>
          <p:nvPr/>
        </p:nvGrpSpPr>
        <p:grpSpPr>
          <a:xfrm>
            <a:off x="1660875" y="2711232"/>
            <a:ext cx="340573" cy="339271"/>
            <a:chOff x="2085450" y="842250"/>
            <a:chExt cx="483700" cy="481850"/>
          </a:xfrm>
        </p:grpSpPr>
        <p:sp>
          <p:nvSpPr>
            <p:cNvPr id="4940" name="Google Shape;4940;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72"/>
          <p:cNvGrpSpPr/>
          <p:nvPr/>
        </p:nvGrpSpPr>
        <p:grpSpPr>
          <a:xfrm>
            <a:off x="2089443" y="2711241"/>
            <a:ext cx="339306" cy="339253"/>
            <a:chOff x="2685825" y="840375"/>
            <a:chExt cx="481900" cy="481825"/>
          </a:xfrm>
        </p:grpSpPr>
        <p:sp>
          <p:nvSpPr>
            <p:cNvPr id="4944" name="Google Shape;4944;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6" name="Google Shape;4946;p72"/>
          <p:cNvGrpSpPr/>
          <p:nvPr/>
        </p:nvGrpSpPr>
        <p:grpSpPr>
          <a:xfrm>
            <a:off x="2501104" y="2710924"/>
            <a:ext cx="350431" cy="339887"/>
            <a:chOff x="3270675" y="841800"/>
            <a:chExt cx="497700" cy="482725"/>
          </a:xfrm>
        </p:grpSpPr>
        <p:sp>
          <p:nvSpPr>
            <p:cNvPr id="4947" name="Google Shape;4947;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50" name="Google Shape;4950;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51" name="Google Shape;4951;p72"/>
          <p:cNvGrpSpPr/>
          <p:nvPr/>
        </p:nvGrpSpPr>
        <p:grpSpPr>
          <a:xfrm>
            <a:off x="3337249" y="2731783"/>
            <a:ext cx="339253" cy="298169"/>
            <a:chOff x="4467200" y="877100"/>
            <a:chExt cx="481825" cy="423475"/>
          </a:xfrm>
        </p:grpSpPr>
        <p:sp>
          <p:nvSpPr>
            <p:cNvPr id="4952" name="Google Shape;4952;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72"/>
          <p:cNvGrpSpPr/>
          <p:nvPr/>
        </p:nvGrpSpPr>
        <p:grpSpPr>
          <a:xfrm>
            <a:off x="3752140" y="2711232"/>
            <a:ext cx="354778" cy="339271"/>
            <a:chOff x="5045500" y="842250"/>
            <a:chExt cx="503875" cy="481850"/>
          </a:xfrm>
        </p:grpSpPr>
        <p:sp>
          <p:nvSpPr>
            <p:cNvPr id="4957" name="Google Shape;4957;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9" name="Google Shape;4959;p72"/>
          <p:cNvGrpSpPr/>
          <p:nvPr/>
        </p:nvGrpSpPr>
        <p:grpSpPr>
          <a:xfrm>
            <a:off x="4174987" y="2737451"/>
            <a:ext cx="336965" cy="286833"/>
            <a:chOff x="5645200" y="879425"/>
            <a:chExt cx="478575" cy="407375"/>
          </a:xfrm>
        </p:grpSpPr>
        <p:sp>
          <p:nvSpPr>
            <p:cNvPr id="4960" name="Google Shape;4960;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6" name="Google Shape;4966;p72"/>
          <p:cNvGrpSpPr/>
          <p:nvPr/>
        </p:nvGrpSpPr>
        <p:grpSpPr>
          <a:xfrm>
            <a:off x="4611062" y="2711241"/>
            <a:ext cx="298186" cy="339253"/>
            <a:chOff x="6264525" y="842250"/>
            <a:chExt cx="423500" cy="481825"/>
          </a:xfrm>
        </p:grpSpPr>
        <p:sp>
          <p:nvSpPr>
            <p:cNvPr id="4967" name="Google Shape;4967;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72"/>
          <p:cNvGrpSpPr/>
          <p:nvPr/>
        </p:nvGrpSpPr>
        <p:grpSpPr>
          <a:xfrm>
            <a:off x="829350" y="3125895"/>
            <a:ext cx="339253" cy="339253"/>
            <a:chOff x="900750" y="1436075"/>
            <a:chExt cx="481825" cy="481825"/>
          </a:xfrm>
        </p:grpSpPr>
        <p:sp>
          <p:nvSpPr>
            <p:cNvPr id="4975" name="Google Shape;4975;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9" name="Google Shape;4979;p72"/>
          <p:cNvGrpSpPr/>
          <p:nvPr/>
        </p:nvGrpSpPr>
        <p:grpSpPr>
          <a:xfrm>
            <a:off x="1247198" y="3186183"/>
            <a:ext cx="339253" cy="218676"/>
            <a:chOff x="1492675" y="1520750"/>
            <a:chExt cx="481825" cy="310575"/>
          </a:xfrm>
        </p:grpSpPr>
        <p:sp>
          <p:nvSpPr>
            <p:cNvPr id="4980" name="Google Shape;4980;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72"/>
          <p:cNvGrpSpPr/>
          <p:nvPr/>
        </p:nvGrpSpPr>
        <p:grpSpPr>
          <a:xfrm>
            <a:off x="1654995" y="3125877"/>
            <a:ext cx="352332" cy="339288"/>
            <a:chOff x="2071000" y="1435025"/>
            <a:chExt cx="500400" cy="481875"/>
          </a:xfrm>
        </p:grpSpPr>
        <p:sp>
          <p:nvSpPr>
            <p:cNvPr id="4983" name="Google Shape;4983;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72"/>
          <p:cNvGrpSpPr/>
          <p:nvPr/>
        </p:nvGrpSpPr>
        <p:grpSpPr>
          <a:xfrm>
            <a:off x="2083159" y="3146709"/>
            <a:ext cx="351874" cy="297623"/>
            <a:chOff x="2678350" y="1464650"/>
            <a:chExt cx="499750" cy="422700"/>
          </a:xfrm>
        </p:grpSpPr>
        <p:sp>
          <p:nvSpPr>
            <p:cNvPr id="4987" name="Google Shape;4987;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72"/>
          <p:cNvGrpSpPr/>
          <p:nvPr/>
        </p:nvGrpSpPr>
        <p:grpSpPr>
          <a:xfrm>
            <a:off x="2506692" y="3125895"/>
            <a:ext cx="339253" cy="339253"/>
            <a:chOff x="3271200" y="1435075"/>
            <a:chExt cx="481825" cy="481825"/>
          </a:xfrm>
        </p:grpSpPr>
        <p:sp>
          <p:nvSpPr>
            <p:cNvPr id="4991" name="Google Shape;4991;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72"/>
          <p:cNvGrpSpPr/>
          <p:nvPr/>
        </p:nvGrpSpPr>
        <p:grpSpPr>
          <a:xfrm>
            <a:off x="2917165" y="3125877"/>
            <a:ext cx="343442" cy="339288"/>
            <a:chOff x="3858100" y="1435075"/>
            <a:chExt cx="487775" cy="481875"/>
          </a:xfrm>
        </p:grpSpPr>
        <p:sp>
          <p:nvSpPr>
            <p:cNvPr id="4994" name="Google Shape;4994;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72"/>
          <p:cNvGrpSpPr/>
          <p:nvPr/>
        </p:nvGrpSpPr>
        <p:grpSpPr>
          <a:xfrm>
            <a:off x="3337249" y="3125895"/>
            <a:ext cx="339253" cy="339253"/>
            <a:chOff x="4456875" y="1435075"/>
            <a:chExt cx="481825" cy="481825"/>
          </a:xfrm>
        </p:grpSpPr>
        <p:sp>
          <p:nvSpPr>
            <p:cNvPr id="5000" name="Google Shape;5000;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72"/>
          <p:cNvGrpSpPr/>
          <p:nvPr/>
        </p:nvGrpSpPr>
        <p:grpSpPr>
          <a:xfrm>
            <a:off x="3758239" y="3125886"/>
            <a:ext cx="342580" cy="339271"/>
            <a:chOff x="5049725" y="1435050"/>
            <a:chExt cx="486550" cy="481850"/>
          </a:xfrm>
        </p:grpSpPr>
        <p:sp>
          <p:nvSpPr>
            <p:cNvPr id="5020" name="Google Shape;5020;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72"/>
          <p:cNvGrpSpPr/>
          <p:nvPr/>
        </p:nvGrpSpPr>
        <p:grpSpPr>
          <a:xfrm>
            <a:off x="4173790" y="3125895"/>
            <a:ext cx="339359" cy="339253"/>
            <a:chOff x="5642475" y="1435075"/>
            <a:chExt cx="481975" cy="481825"/>
          </a:xfrm>
        </p:grpSpPr>
        <p:sp>
          <p:nvSpPr>
            <p:cNvPr id="5025" name="Google Shape;5025;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72"/>
          <p:cNvGrpSpPr/>
          <p:nvPr/>
        </p:nvGrpSpPr>
        <p:grpSpPr>
          <a:xfrm>
            <a:off x="4588276" y="3125886"/>
            <a:ext cx="343759" cy="339271"/>
            <a:chOff x="6232000" y="1435050"/>
            <a:chExt cx="488225" cy="481850"/>
          </a:xfrm>
        </p:grpSpPr>
        <p:sp>
          <p:nvSpPr>
            <p:cNvPr id="5029" name="Google Shape;5029;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72"/>
          <p:cNvGrpSpPr/>
          <p:nvPr/>
        </p:nvGrpSpPr>
        <p:grpSpPr>
          <a:xfrm>
            <a:off x="849012" y="3539545"/>
            <a:ext cx="299929" cy="337792"/>
            <a:chOff x="924450" y="2028975"/>
            <a:chExt cx="425975" cy="479750"/>
          </a:xfrm>
        </p:grpSpPr>
        <p:sp>
          <p:nvSpPr>
            <p:cNvPr id="5035" name="Google Shape;5035;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8" name="Google Shape;5038;p72"/>
          <p:cNvGrpSpPr/>
          <p:nvPr/>
        </p:nvGrpSpPr>
        <p:grpSpPr>
          <a:xfrm>
            <a:off x="1661509" y="3559347"/>
            <a:ext cx="339306" cy="298186"/>
            <a:chOff x="2085450" y="2057100"/>
            <a:chExt cx="481900" cy="423500"/>
          </a:xfrm>
        </p:grpSpPr>
        <p:sp>
          <p:nvSpPr>
            <p:cNvPr id="5039" name="Google Shape;5039;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72"/>
          <p:cNvGrpSpPr/>
          <p:nvPr/>
        </p:nvGrpSpPr>
        <p:grpSpPr>
          <a:xfrm>
            <a:off x="2089442" y="3582592"/>
            <a:ext cx="339306" cy="251698"/>
            <a:chOff x="2678275" y="2090100"/>
            <a:chExt cx="481900" cy="357475"/>
          </a:xfrm>
        </p:grpSpPr>
        <p:sp>
          <p:nvSpPr>
            <p:cNvPr id="5043" name="Google Shape;5043;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72"/>
          <p:cNvGrpSpPr/>
          <p:nvPr/>
        </p:nvGrpSpPr>
        <p:grpSpPr>
          <a:xfrm>
            <a:off x="2566646" y="3594790"/>
            <a:ext cx="219345" cy="227301"/>
            <a:chOff x="3357325" y="2093500"/>
            <a:chExt cx="311525" cy="322825"/>
          </a:xfrm>
        </p:grpSpPr>
        <p:sp>
          <p:nvSpPr>
            <p:cNvPr id="5049" name="Google Shape;5049;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2" name="Google Shape;5052;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53" name="Google Shape;5053;p72"/>
          <p:cNvGrpSpPr/>
          <p:nvPr/>
        </p:nvGrpSpPr>
        <p:grpSpPr>
          <a:xfrm>
            <a:off x="3360836" y="3538814"/>
            <a:ext cx="292078" cy="339253"/>
            <a:chOff x="4492800" y="2027925"/>
            <a:chExt cx="414825" cy="481825"/>
          </a:xfrm>
        </p:grpSpPr>
        <p:sp>
          <p:nvSpPr>
            <p:cNvPr id="5054" name="Google Shape;5054;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6" name="Google Shape;5056;p72"/>
          <p:cNvGrpSpPr/>
          <p:nvPr/>
        </p:nvGrpSpPr>
        <p:grpSpPr>
          <a:xfrm>
            <a:off x="3759928" y="3538805"/>
            <a:ext cx="339200" cy="339271"/>
            <a:chOff x="5049725" y="2027900"/>
            <a:chExt cx="481750" cy="481850"/>
          </a:xfrm>
        </p:grpSpPr>
        <p:sp>
          <p:nvSpPr>
            <p:cNvPr id="5057" name="Google Shape;5057;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72"/>
          <p:cNvGrpSpPr/>
          <p:nvPr/>
        </p:nvGrpSpPr>
        <p:grpSpPr>
          <a:xfrm>
            <a:off x="4233524" y="3538893"/>
            <a:ext cx="219890" cy="339095"/>
            <a:chOff x="5726350" y="2028150"/>
            <a:chExt cx="312300" cy="481600"/>
          </a:xfrm>
        </p:grpSpPr>
        <p:sp>
          <p:nvSpPr>
            <p:cNvPr id="5066" name="Google Shape;5066;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72"/>
          <p:cNvGrpSpPr/>
          <p:nvPr/>
        </p:nvGrpSpPr>
        <p:grpSpPr>
          <a:xfrm>
            <a:off x="4593715" y="3542000"/>
            <a:ext cx="332881" cy="332881"/>
            <a:chOff x="6239925" y="2032450"/>
            <a:chExt cx="472775" cy="472775"/>
          </a:xfrm>
        </p:grpSpPr>
        <p:sp>
          <p:nvSpPr>
            <p:cNvPr id="5070" name="Google Shape;5070;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2" name="Google Shape;5072;p72"/>
          <p:cNvGrpSpPr/>
          <p:nvPr/>
        </p:nvGrpSpPr>
        <p:grpSpPr>
          <a:xfrm>
            <a:off x="5042807" y="2364092"/>
            <a:ext cx="334641" cy="185425"/>
            <a:chOff x="903075" y="2730000"/>
            <a:chExt cx="475275" cy="263350"/>
          </a:xfrm>
        </p:grpSpPr>
        <p:sp>
          <p:nvSpPr>
            <p:cNvPr id="5073" name="Google Shape;5073;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6" name="Google Shape;5076;p72"/>
          <p:cNvGrpSpPr/>
          <p:nvPr/>
        </p:nvGrpSpPr>
        <p:grpSpPr>
          <a:xfrm>
            <a:off x="1247198" y="3538814"/>
            <a:ext cx="339253" cy="339253"/>
            <a:chOff x="1492675" y="2027925"/>
            <a:chExt cx="481825" cy="481825"/>
          </a:xfrm>
        </p:grpSpPr>
        <p:sp>
          <p:nvSpPr>
            <p:cNvPr id="5077" name="Google Shape;5077;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72"/>
          <p:cNvGrpSpPr/>
          <p:nvPr/>
        </p:nvGrpSpPr>
        <p:grpSpPr>
          <a:xfrm>
            <a:off x="5473575" y="2287178"/>
            <a:ext cx="339253" cy="339253"/>
            <a:chOff x="1492675" y="2620775"/>
            <a:chExt cx="481825" cy="481825"/>
          </a:xfrm>
        </p:grpSpPr>
        <p:sp>
          <p:nvSpPr>
            <p:cNvPr id="5083" name="Google Shape;508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5" name="Google Shape;508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6" name="Google Shape;5086;p72"/>
          <p:cNvGrpSpPr/>
          <p:nvPr/>
        </p:nvGrpSpPr>
        <p:grpSpPr>
          <a:xfrm>
            <a:off x="6297328" y="2303161"/>
            <a:ext cx="333585" cy="307287"/>
            <a:chOff x="2682350" y="2643425"/>
            <a:chExt cx="473775" cy="436425"/>
          </a:xfrm>
        </p:grpSpPr>
        <p:sp>
          <p:nvSpPr>
            <p:cNvPr id="5087" name="Google Shape;508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72"/>
          <p:cNvGrpSpPr/>
          <p:nvPr/>
        </p:nvGrpSpPr>
        <p:grpSpPr>
          <a:xfrm>
            <a:off x="6762818" y="2287178"/>
            <a:ext cx="238531" cy="339253"/>
            <a:chOff x="3342725" y="2620775"/>
            <a:chExt cx="338775" cy="481825"/>
          </a:xfrm>
        </p:grpSpPr>
        <p:sp>
          <p:nvSpPr>
            <p:cNvPr id="5095" name="Google Shape;509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72"/>
          <p:cNvGrpSpPr/>
          <p:nvPr/>
        </p:nvGrpSpPr>
        <p:grpSpPr>
          <a:xfrm>
            <a:off x="7156568" y="2287178"/>
            <a:ext cx="278296" cy="339253"/>
            <a:chOff x="3907325" y="2620775"/>
            <a:chExt cx="395250" cy="481825"/>
          </a:xfrm>
        </p:grpSpPr>
        <p:sp>
          <p:nvSpPr>
            <p:cNvPr id="5099" name="Google Shape;509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72"/>
          <p:cNvGrpSpPr/>
          <p:nvPr/>
        </p:nvGrpSpPr>
        <p:grpSpPr>
          <a:xfrm>
            <a:off x="7549755" y="2297783"/>
            <a:ext cx="339253" cy="318042"/>
            <a:chOff x="4456875" y="2635825"/>
            <a:chExt cx="481825" cy="451700"/>
          </a:xfrm>
        </p:grpSpPr>
        <p:sp>
          <p:nvSpPr>
            <p:cNvPr id="5104" name="Google Shape;5104;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72"/>
          <p:cNvGrpSpPr/>
          <p:nvPr/>
        </p:nvGrpSpPr>
        <p:grpSpPr>
          <a:xfrm>
            <a:off x="7974679" y="2297783"/>
            <a:ext cx="339253" cy="318042"/>
            <a:chOff x="5049725" y="2635825"/>
            <a:chExt cx="481825" cy="451700"/>
          </a:xfrm>
        </p:grpSpPr>
        <p:sp>
          <p:nvSpPr>
            <p:cNvPr id="5111" name="Google Shape;5111;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4" name="Google Shape;5114;p72"/>
          <p:cNvGrpSpPr/>
          <p:nvPr/>
        </p:nvGrpSpPr>
        <p:grpSpPr>
          <a:xfrm>
            <a:off x="2375386" y="3952243"/>
            <a:ext cx="338566" cy="338373"/>
            <a:chOff x="5643000" y="2621375"/>
            <a:chExt cx="480850" cy="480575"/>
          </a:xfrm>
        </p:grpSpPr>
        <p:sp>
          <p:nvSpPr>
            <p:cNvPr id="5115" name="Google Shape;5115;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72"/>
          <p:cNvGrpSpPr/>
          <p:nvPr/>
        </p:nvGrpSpPr>
        <p:grpSpPr>
          <a:xfrm>
            <a:off x="4192782" y="3951803"/>
            <a:ext cx="339359" cy="339253"/>
            <a:chOff x="6235250" y="2620775"/>
            <a:chExt cx="481975" cy="481825"/>
          </a:xfrm>
        </p:grpSpPr>
        <p:sp>
          <p:nvSpPr>
            <p:cNvPr id="5123" name="Google Shape;5123;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8" name="Google Shape;5128;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9" name="Google Shape;5129;p72"/>
          <p:cNvGrpSpPr/>
          <p:nvPr/>
        </p:nvGrpSpPr>
        <p:grpSpPr>
          <a:xfrm>
            <a:off x="5472652" y="2711317"/>
            <a:ext cx="341101" cy="339253"/>
            <a:chOff x="1535000" y="3223325"/>
            <a:chExt cx="484450" cy="481825"/>
          </a:xfrm>
        </p:grpSpPr>
        <p:sp>
          <p:nvSpPr>
            <p:cNvPr id="5130" name="Google Shape;5130;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72"/>
          <p:cNvGrpSpPr/>
          <p:nvPr/>
        </p:nvGrpSpPr>
        <p:grpSpPr>
          <a:xfrm>
            <a:off x="5880219" y="2746618"/>
            <a:ext cx="339253" cy="268649"/>
            <a:chOff x="2085525" y="3263750"/>
            <a:chExt cx="481825" cy="381550"/>
          </a:xfrm>
        </p:grpSpPr>
        <p:sp>
          <p:nvSpPr>
            <p:cNvPr id="5134" name="Google Shape;5134;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6" name="Google Shape;5136;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7" name="Google Shape;5137;p72"/>
          <p:cNvGrpSpPr/>
          <p:nvPr/>
        </p:nvGrpSpPr>
        <p:grpSpPr>
          <a:xfrm>
            <a:off x="6711982" y="2711308"/>
            <a:ext cx="340204" cy="339271"/>
            <a:chOff x="3270450" y="3213625"/>
            <a:chExt cx="483175" cy="481850"/>
          </a:xfrm>
        </p:grpSpPr>
        <p:sp>
          <p:nvSpPr>
            <p:cNvPr id="5138" name="Google Shape;5138;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72"/>
          <p:cNvGrpSpPr/>
          <p:nvPr/>
        </p:nvGrpSpPr>
        <p:grpSpPr>
          <a:xfrm>
            <a:off x="7211250" y="2711317"/>
            <a:ext cx="168931" cy="339253"/>
            <a:chOff x="3984950" y="3213600"/>
            <a:chExt cx="239925" cy="481825"/>
          </a:xfrm>
        </p:grpSpPr>
        <p:sp>
          <p:nvSpPr>
            <p:cNvPr id="5141" name="Google Shape;5141;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3" name="Google Shape;5143;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5" name="Google Shape;5145;p72"/>
          <p:cNvGrpSpPr/>
          <p:nvPr/>
        </p:nvGrpSpPr>
        <p:grpSpPr>
          <a:xfrm>
            <a:off x="1874281" y="3981487"/>
            <a:ext cx="355218" cy="279880"/>
            <a:chOff x="5629975" y="3255775"/>
            <a:chExt cx="504500" cy="397500"/>
          </a:xfrm>
        </p:grpSpPr>
        <p:sp>
          <p:nvSpPr>
            <p:cNvPr id="5146" name="Google Shape;5146;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1" name="Google Shape;5151;p72"/>
          <p:cNvGrpSpPr/>
          <p:nvPr/>
        </p:nvGrpSpPr>
        <p:grpSpPr>
          <a:xfrm>
            <a:off x="3755839" y="3981593"/>
            <a:ext cx="340256" cy="279669"/>
            <a:chOff x="6234950" y="3255925"/>
            <a:chExt cx="483250" cy="397200"/>
          </a:xfrm>
        </p:grpSpPr>
        <p:sp>
          <p:nvSpPr>
            <p:cNvPr id="5152" name="Google Shape;5152;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72"/>
          <p:cNvGrpSpPr/>
          <p:nvPr/>
        </p:nvGrpSpPr>
        <p:grpSpPr>
          <a:xfrm>
            <a:off x="5051107" y="3125970"/>
            <a:ext cx="318042" cy="339253"/>
            <a:chOff x="914900" y="3806450"/>
            <a:chExt cx="451700" cy="481825"/>
          </a:xfrm>
        </p:grpSpPr>
        <p:sp>
          <p:nvSpPr>
            <p:cNvPr id="5159" name="Google Shape;5159;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72"/>
          <p:cNvGrpSpPr/>
          <p:nvPr/>
        </p:nvGrpSpPr>
        <p:grpSpPr>
          <a:xfrm>
            <a:off x="5470028" y="3125785"/>
            <a:ext cx="346347" cy="339623"/>
            <a:chOff x="1490050" y="3805975"/>
            <a:chExt cx="491900" cy="482350"/>
          </a:xfrm>
        </p:grpSpPr>
        <p:sp>
          <p:nvSpPr>
            <p:cNvPr id="5165" name="Google Shape;5165;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72"/>
          <p:cNvGrpSpPr/>
          <p:nvPr/>
        </p:nvGrpSpPr>
        <p:grpSpPr>
          <a:xfrm>
            <a:off x="5893896" y="3125970"/>
            <a:ext cx="311899" cy="339253"/>
            <a:chOff x="2104275" y="3806450"/>
            <a:chExt cx="442975" cy="481825"/>
          </a:xfrm>
        </p:grpSpPr>
        <p:sp>
          <p:nvSpPr>
            <p:cNvPr id="5170" name="Google Shape;5170;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72"/>
          <p:cNvGrpSpPr/>
          <p:nvPr/>
        </p:nvGrpSpPr>
        <p:grpSpPr>
          <a:xfrm>
            <a:off x="6317413" y="3125970"/>
            <a:ext cx="293416" cy="339253"/>
            <a:chOff x="2710875" y="3806450"/>
            <a:chExt cx="416725" cy="481825"/>
          </a:xfrm>
        </p:grpSpPr>
        <p:sp>
          <p:nvSpPr>
            <p:cNvPr id="5173" name="Google Shape;5173;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72"/>
          <p:cNvGrpSpPr/>
          <p:nvPr/>
        </p:nvGrpSpPr>
        <p:grpSpPr>
          <a:xfrm>
            <a:off x="6712457" y="3166412"/>
            <a:ext cx="339253" cy="258369"/>
            <a:chOff x="3271200" y="3863875"/>
            <a:chExt cx="481825" cy="366950"/>
          </a:xfrm>
        </p:grpSpPr>
        <p:sp>
          <p:nvSpPr>
            <p:cNvPr id="5176" name="Google Shape;5176;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72"/>
          <p:cNvGrpSpPr/>
          <p:nvPr/>
        </p:nvGrpSpPr>
        <p:grpSpPr>
          <a:xfrm>
            <a:off x="7147952" y="3126199"/>
            <a:ext cx="295528" cy="338795"/>
            <a:chOff x="3895050" y="3806775"/>
            <a:chExt cx="419725" cy="481175"/>
          </a:xfrm>
        </p:grpSpPr>
        <p:sp>
          <p:nvSpPr>
            <p:cNvPr id="5179" name="Google Shape;517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72"/>
          <p:cNvGrpSpPr/>
          <p:nvPr/>
        </p:nvGrpSpPr>
        <p:grpSpPr>
          <a:xfrm>
            <a:off x="7551234" y="3125979"/>
            <a:ext cx="336296" cy="339235"/>
            <a:chOff x="4464775" y="3806475"/>
            <a:chExt cx="477625" cy="481800"/>
          </a:xfrm>
        </p:grpSpPr>
        <p:sp>
          <p:nvSpPr>
            <p:cNvPr id="5182" name="Google Shape;5182;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8" name="Google Shape;5188;p72"/>
          <p:cNvGrpSpPr/>
          <p:nvPr/>
        </p:nvGrpSpPr>
        <p:grpSpPr>
          <a:xfrm>
            <a:off x="7974679" y="3125970"/>
            <a:ext cx="339253" cy="339253"/>
            <a:chOff x="5049725" y="3806450"/>
            <a:chExt cx="481825" cy="481825"/>
          </a:xfrm>
        </p:grpSpPr>
        <p:sp>
          <p:nvSpPr>
            <p:cNvPr id="5189" name="Google Shape;5189;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72"/>
          <p:cNvGrpSpPr/>
          <p:nvPr/>
        </p:nvGrpSpPr>
        <p:grpSpPr>
          <a:xfrm>
            <a:off x="1461983" y="3951798"/>
            <a:ext cx="339253" cy="339253"/>
            <a:chOff x="5651375" y="3806450"/>
            <a:chExt cx="481825" cy="481825"/>
          </a:xfrm>
        </p:grpSpPr>
        <p:sp>
          <p:nvSpPr>
            <p:cNvPr id="5193" name="Google Shape;5193;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72"/>
          <p:cNvGrpSpPr/>
          <p:nvPr/>
        </p:nvGrpSpPr>
        <p:grpSpPr>
          <a:xfrm>
            <a:off x="3360663" y="3953787"/>
            <a:ext cx="298503" cy="335275"/>
            <a:chOff x="6264300" y="3809300"/>
            <a:chExt cx="423950" cy="476175"/>
          </a:xfrm>
        </p:grpSpPr>
        <p:sp>
          <p:nvSpPr>
            <p:cNvPr id="5198" name="Google Shape;5198;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72"/>
          <p:cNvGrpSpPr/>
          <p:nvPr/>
        </p:nvGrpSpPr>
        <p:grpSpPr>
          <a:xfrm>
            <a:off x="5039841" y="3538881"/>
            <a:ext cx="340573" cy="339271"/>
            <a:chOff x="898875" y="4399275"/>
            <a:chExt cx="483700" cy="481850"/>
          </a:xfrm>
        </p:grpSpPr>
        <p:sp>
          <p:nvSpPr>
            <p:cNvPr id="5202" name="Google Shape;5202;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72"/>
          <p:cNvGrpSpPr/>
          <p:nvPr/>
        </p:nvGrpSpPr>
        <p:grpSpPr>
          <a:xfrm>
            <a:off x="5473575" y="3554133"/>
            <a:ext cx="339253" cy="308765"/>
            <a:chOff x="1492675" y="4420975"/>
            <a:chExt cx="481825" cy="438525"/>
          </a:xfrm>
        </p:grpSpPr>
        <p:sp>
          <p:nvSpPr>
            <p:cNvPr id="5211" name="Google Shape;5211;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6" name="Google Shape;5216;p72"/>
          <p:cNvGrpSpPr/>
          <p:nvPr/>
        </p:nvGrpSpPr>
        <p:grpSpPr>
          <a:xfrm>
            <a:off x="5878556" y="3539558"/>
            <a:ext cx="342580" cy="337915"/>
            <a:chOff x="2084100" y="4400250"/>
            <a:chExt cx="486550" cy="479925"/>
          </a:xfrm>
        </p:grpSpPr>
        <p:sp>
          <p:nvSpPr>
            <p:cNvPr id="5217" name="Google Shape;5217;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3" name="Google Shape;5223;p72"/>
          <p:cNvGrpSpPr/>
          <p:nvPr/>
        </p:nvGrpSpPr>
        <p:grpSpPr>
          <a:xfrm>
            <a:off x="6315036" y="3538907"/>
            <a:ext cx="298169" cy="339218"/>
            <a:chOff x="2707950" y="4399325"/>
            <a:chExt cx="423475" cy="481775"/>
          </a:xfrm>
        </p:grpSpPr>
        <p:sp>
          <p:nvSpPr>
            <p:cNvPr id="5224" name="Google Shape;5224;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72"/>
          <p:cNvGrpSpPr/>
          <p:nvPr/>
        </p:nvGrpSpPr>
        <p:grpSpPr>
          <a:xfrm>
            <a:off x="6744555" y="3538881"/>
            <a:ext cx="275057" cy="339271"/>
            <a:chOff x="3330525" y="4399275"/>
            <a:chExt cx="390650" cy="481850"/>
          </a:xfrm>
        </p:grpSpPr>
        <p:sp>
          <p:nvSpPr>
            <p:cNvPr id="5237" name="Google Shape;523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72"/>
          <p:cNvGrpSpPr/>
          <p:nvPr/>
        </p:nvGrpSpPr>
        <p:grpSpPr>
          <a:xfrm>
            <a:off x="7169084" y="3538890"/>
            <a:ext cx="253265" cy="339253"/>
            <a:chOff x="3938800" y="4399275"/>
            <a:chExt cx="359700" cy="481825"/>
          </a:xfrm>
        </p:grpSpPr>
        <p:sp>
          <p:nvSpPr>
            <p:cNvPr id="5245" name="Google Shape;524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72"/>
          <p:cNvGrpSpPr/>
          <p:nvPr/>
        </p:nvGrpSpPr>
        <p:grpSpPr>
          <a:xfrm>
            <a:off x="7639862" y="3538890"/>
            <a:ext cx="159039" cy="339253"/>
            <a:chOff x="4584850" y="4399275"/>
            <a:chExt cx="225875" cy="481825"/>
          </a:xfrm>
        </p:grpSpPr>
        <p:sp>
          <p:nvSpPr>
            <p:cNvPr id="5251" name="Google Shape;525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3" name="Google Shape;5253;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4" name="Google Shape;5254;p72"/>
          <p:cNvGrpSpPr/>
          <p:nvPr/>
        </p:nvGrpSpPr>
        <p:grpSpPr>
          <a:xfrm>
            <a:off x="1049680" y="3951795"/>
            <a:ext cx="339253" cy="339253"/>
            <a:chOff x="5642550" y="4399275"/>
            <a:chExt cx="481825" cy="481825"/>
          </a:xfrm>
        </p:grpSpPr>
        <p:sp>
          <p:nvSpPr>
            <p:cNvPr id="5255" name="Google Shape;5255;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72"/>
          <p:cNvGrpSpPr/>
          <p:nvPr/>
        </p:nvGrpSpPr>
        <p:grpSpPr>
          <a:xfrm>
            <a:off x="2859815" y="3963703"/>
            <a:ext cx="363316" cy="315437"/>
            <a:chOff x="6218300" y="4416175"/>
            <a:chExt cx="516000" cy="448000"/>
          </a:xfrm>
        </p:grpSpPr>
        <p:sp>
          <p:nvSpPr>
            <p:cNvPr id="5258" name="Google Shape;5258;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72"/>
          <p:cNvGrpSpPr/>
          <p:nvPr/>
        </p:nvGrpSpPr>
        <p:grpSpPr>
          <a:xfrm>
            <a:off x="5918879" y="3951792"/>
            <a:ext cx="339253" cy="339253"/>
            <a:chOff x="899850" y="4992125"/>
            <a:chExt cx="481825" cy="481825"/>
          </a:xfrm>
        </p:grpSpPr>
        <p:sp>
          <p:nvSpPr>
            <p:cNvPr id="5262" name="Google Shape;5262;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72"/>
          <p:cNvGrpSpPr/>
          <p:nvPr/>
        </p:nvGrpSpPr>
        <p:grpSpPr>
          <a:xfrm>
            <a:off x="5461708" y="3951792"/>
            <a:ext cx="339253" cy="339253"/>
            <a:chOff x="1492675" y="4992125"/>
            <a:chExt cx="481825" cy="481825"/>
          </a:xfrm>
        </p:grpSpPr>
        <p:sp>
          <p:nvSpPr>
            <p:cNvPr id="5266" name="Google Shape;5266;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72"/>
          <p:cNvGrpSpPr/>
          <p:nvPr/>
        </p:nvGrpSpPr>
        <p:grpSpPr>
          <a:xfrm>
            <a:off x="5004462" y="3951792"/>
            <a:ext cx="339253" cy="339253"/>
            <a:chOff x="2085525" y="4992125"/>
            <a:chExt cx="481825" cy="481825"/>
          </a:xfrm>
        </p:grpSpPr>
        <p:sp>
          <p:nvSpPr>
            <p:cNvPr id="5269" name="Google Shape;526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72"/>
          <p:cNvGrpSpPr/>
          <p:nvPr/>
        </p:nvGrpSpPr>
        <p:grpSpPr>
          <a:xfrm>
            <a:off x="6833221" y="3951792"/>
            <a:ext cx="339253" cy="339253"/>
            <a:chOff x="2678350" y="4992125"/>
            <a:chExt cx="481825" cy="481825"/>
          </a:xfrm>
        </p:grpSpPr>
        <p:sp>
          <p:nvSpPr>
            <p:cNvPr id="5272" name="Google Shape;5272;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72"/>
          <p:cNvGrpSpPr/>
          <p:nvPr/>
        </p:nvGrpSpPr>
        <p:grpSpPr>
          <a:xfrm>
            <a:off x="4628816" y="3951792"/>
            <a:ext cx="339253" cy="339253"/>
            <a:chOff x="3271200" y="4992125"/>
            <a:chExt cx="481825" cy="481825"/>
          </a:xfrm>
        </p:grpSpPr>
        <p:sp>
          <p:nvSpPr>
            <p:cNvPr id="5276" name="Google Shape;5276;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72"/>
          <p:cNvGrpSpPr/>
          <p:nvPr/>
        </p:nvGrpSpPr>
        <p:grpSpPr>
          <a:xfrm>
            <a:off x="7290263" y="3952822"/>
            <a:ext cx="339411" cy="337193"/>
            <a:chOff x="3863900" y="4993625"/>
            <a:chExt cx="482050" cy="478900"/>
          </a:xfrm>
        </p:grpSpPr>
        <p:sp>
          <p:nvSpPr>
            <p:cNvPr id="5280" name="Google Shape;5280;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72"/>
          <p:cNvGrpSpPr/>
          <p:nvPr/>
        </p:nvGrpSpPr>
        <p:grpSpPr>
          <a:xfrm>
            <a:off x="7747437" y="3952822"/>
            <a:ext cx="339411" cy="337193"/>
            <a:chOff x="4456725" y="4993625"/>
            <a:chExt cx="482050" cy="478900"/>
          </a:xfrm>
        </p:grpSpPr>
        <p:sp>
          <p:nvSpPr>
            <p:cNvPr id="5285" name="Google Shape;5285;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72"/>
          <p:cNvGrpSpPr/>
          <p:nvPr/>
        </p:nvGrpSpPr>
        <p:grpSpPr>
          <a:xfrm>
            <a:off x="6376030" y="3952813"/>
            <a:ext cx="339411" cy="337211"/>
            <a:chOff x="5049575" y="4993600"/>
            <a:chExt cx="482050" cy="478925"/>
          </a:xfrm>
        </p:grpSpPr>
        <p:sp>
          <p:nvSpPr>
            <p:cNvPr id="5290" name="Google Shape;529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4" name="Google Shape;5294;p7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295" name="Google Shape;529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theme/theme1.xml><?xml version="1.0" encoding="utf-8"?>
<a:theme xmlns:a="http://schemas.openxmlformats.org/drawingml/2006/main" name="Soil Pollution Prevention Project Proposal by Slidesgo">
  <a:themeElements>
    <a:clrScheme name="Simple Light">
      <a:dk1>
        <a:srgbClr val="212F40"/>
      </a:dk1>
      <a:lt1>
        <a:srgbClr val="39474B"/>
      </a:lt1>
      <a:dk2>
        <a:srgbClr val="5A676D"/>
      </a:dk2>
      <a:lt2>
        <a:srgbClr val="A1A299"/>
      </a:lt2>
      <a:accent1>
        <a:srgbClr val="EDE8E5"/>
      </a:accent1>
      <a:accent2>
        <a:srgbClr val="FFFFFF"/>
      </a:accent2>
      <a:accent3>
        <a:srgbClr val="F3A92C"/>
      </a:accent3>
      <a:accent4>
        <a:srgbClr val="FFFFFF"/>
      </a:accent4>
      <a:accent5>
        <a:srgbClr val="FFFFFF"/>
      </a:accent5>
      <a:accent6>
        <a:srgbClr val="FFFFFF"/>
      </a:accent6>
      <a:hlink>
        <a:srgbClr val="5A67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09C5EAB0618E4A81A411D96FD0BFBF" ma:contentTypeVersion="6" ma:contentTypeDescription="Create a new document." ma:contentTypeScope="" ma:versionID="38caaa56603b71b70c179e44ebc31736">
  <xsd:schema xmlns:xsd="http://www.w3.org/2001/XMLSchema" xmlns:xs="http://www.w3.org/2001/XMLSchema" xmlns:p="http://schemas.microsoft.com/office/2006/metadata/properties" xmlns:ns2="b90a0988-93ec-4250-b35b-e16e66f2b3ac" xmlns:ns3="4104923f-0ca0-457c-9569-3312f746d709" targetNamespace="http://schemas.microsoft.com/office/2006/metadata/properties" ma:root="true" ma:fieldsID="f604b36f228ec0be07d4e45c44ddca81" ns2:_="" ns3:_="">
    <xsd:import namespace="b90a0988-93ec-4250-b35b-e16e66f2b3ac"/>
    <xsd:import namespace="4104923f-0ca0-457c-9569-3312f746d70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0a0988-93ec-4250-b35b-e16e66f2b3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04923f-0ca0-457c-9569-3312f746d7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8C2CE2-6DCE-4D35-B1D2-DAF8777858F8}">
  <ds:schemaRefs>
    <ds:schemaRef ds:uri="http://schemas.microsoft.com/sharepoint/v3/contenttype/forms"/>
  </ds:schemaRefs>
</ds:datastoreItem>
</file>

<file path=customXml/itemProps2.xml><?xml version="1.0" encoding="utf-8"?>
<ds:datastoreItem xmlns:ds="http://schemas.openxmlformats.org/officeDocument/2006/customXml" ds:itemID="{57ED3102-FD04-4B3F-828A-693B06C3AA7C}">
  <ds:schemaRefs>
    <ds:schemaRef ds:uri="0decd690-342b-48e2-b577-ff2389b68b7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43CE51B-6CA9-4C6F-960B-0FA1949A8183}"/>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106</Slides>
  <Notes>56</Notes>
  <HiddenSlides>0</HiddenSlides>
  <ScaleCrop>false</ScaleCrop>
  <HeadingPairs>
    <vt:vector size="4" baseType="variant">
      <vt:variant>
        <vt:lpstr>Theme</vt:lpstr>
      </vt:variant>
      <vt:variant>
        <vt:i4>2</vt:i4>
      </vt:variant>
      <vt:variant>
        <vt:lpstr>Slide Titles</vt:lpstr>
      </vt:variant>
      <vt:variant>
        <vt:i4>106</vt:i4>
      </vt:variant>
    </vt:vector>
  </HeadingPairs>
  <TitlesOfParts>
    <vt:vector size="108" baseType="lpstr">
      <vt:lpstr>Soil Pollution Prevention Project Proposal by Slidesgo</vt:lpstr>
      <vt:lpstr>Slidesgo Final Pages</vt:lpstr>
      <vt:lpstr>Seminar 5 Team 2</vt:lpstr>
      <vt:lpstr>Non-relational Database Design</vt:lpstr>
      <vt:lpstr>Non-relational Database</vt:lpstr>
      <vt:lpstr>Benefit #1: High Scalability </vt:lpstr>
      <vt:lpstr>Benefit #2: Flexibility &amp; Performance</vt:lpstr>
      <vt:lpstr>Database Implementation</vt:lpstr>
      <vt:lpstr>#Collection 1: Owid_energy_data</vt:lpstr>
      <vt:lpstr>#Collection 2: Energy Imports &amp; Exports</vt:lpstr>
      <vt:lpstr>#Collection 2: Sg_energy (Merged)</vt:lpstr>
      <vt:lpstr>#Collection 3: Household Electricity Consumption </vt:lpstr>
      <vt:lpstr>Final Implementation – 4 Collections for Analysis</vt:lpstr>
      <vt:lpstr>How has Singapore been performing in terms of energy consumption? Find a comparable reference(s) to illustrate changes in energy per capita, energy per GDP, and various types of energy (e.g., solar, gas, and oil) over the years.</vt:lpstr>
      <vt:lpstr>To find comparable references</vt:lpstr>
      <vt:lpstr>To find comparable references</vt:lpstr>
      <vt:lpstr>Result of query</vt:lpstr>
      <vt:lpstr>Similar in Population</vt:lpstr>
      <vt:lpstr>Similar in GDP</vt:lpstr>
      <vt:lpstr>Similar in GDP Per Capita</vt:lpstr>
      <vt:lpstr>Overall</vt:lpstr>
      <vt:lpstr>Overall</vt:lpstr>
      <vt:lpstr>Comparison of Energy Share</vt:lpstr>
      <vt:lpstr>Insights</vt:lpstr>
      <vt:lpstr>Insights</vt:lpstr>
      <vt:lpstr>Food for Thought</vt:lpstr>
      <vt:lpstr>Can renewable energy adequately power continued economic growth?</vt:lpstr>
      <vt:lpstr>Interpretations</vt:lpstr>
      <vt:lpstr>Country Selection</vt:lpstr>
      <vt:lpstr>Perspective 1:  Share of primary energy consumption from renewables</vt:lpstr>
      <vt:lpstr>Perspective 1:  Share of primary energy consumption from renewables</vt:lpstr>
      <vt:lpstr>PowerPoint Presentation</vt:lpstr>
      <vt:lpstr>Perspective 2:  Electricity generation from renewables</vt:lpstr>
      <vt:lpstr>PowerPoint Presentation</vt:lpstr>
      <vt:lpstr>Renewable Energy: Today and Tomorrow</vt:lpstr>
      <vt:lpstr>Say micro-nuclear reactors (see https://energypost.eu/micro- nuclear-reactors-up-to-20mw-portable-safer/) have become environmentally viable and economically feasible for Singapore. Shall we go nuclear? Why / why not? Substantiate your team’s opinion with the data provided.</vt:lpstr>
      <vt:lpstr>Singapore sustainability goals</vt:lpstr>
      <vt:lpstr>Strategies</vt:lpstr>
      <vt:lpstr>Limitations of strategies</vt:lpstr>
      <vt:lpstr>Limitations of strategies</vt:lpstr>
      <vt:lpstr>Micro-nuclear reactors</vt:lpstr>
      <vt:lpstr>Reliance on imports for energy</vt:lpstr>
      <vt:lpstr>Micro-nuclear reactors capacity</vt:lpstr>
      <vt:lpstr>Greenhouse gas emissions against nuclear share energy</vt:lpstr>
      <vt:lpstr>Practical feasibility</vt:lpstr>
      <vt:lpstr>Conclusion</vt:lpstr>
      <vt:lpstr>Despite the increasing awareness of environmental issues, some remain sceptical about climate change being a problem.   Using the data provided in this project and the individual assignment, build a convincing data narrative to illustrate climate change problems associated with emissions.</vt:lpstr>
      <vt:lpstr>2 doubts about Climate Change</vt:lpstr>
      <vt:lpstr>1.Climate Change is a man-made phenomenon Rapidly Increasing Greenhouse Gas Emissions</vt:lpstr>
      <vt:lpstr>1.Climate Change is a man-made phenomenon Climate Problem 1 : Rising Land Temperatures</vt:lpstr>
      <vt:lpstr>1.Climate Change is a man-made phenomenon Climate Problem 2: Decrease Ice Extent</vt:lpstr>
      <vt:lpstr>1.Climate Change is a man-made phenomenon Climate Problem 3: Rising Sea Levels</vt:lpstr>
      <vt:lpstr>After first scepticism...</vt:lpstr>
      <vt:lpstr>2.Climate Change is an Urgent Problem Population Safety : Frequent Natural Disasters</vt:lpstr>
      <vt:lpstr>2.Climate Change is an Urgent Problem Economic Loss: Damages from Natural Disasters</vt:lpstr>
      <vt:lpstr>2.Climate Change is an Urgent Problem Change in Insurance policies</vt:lpstr>
      <vt:lpstr>2.Climate Change is an Urgent Problem Population Health: Rise of Tropical Diseases</vt:lpstr>
      <vt:lpstr>2.Climate Change is an Urgent Problem Population Health: Rise of Tropical Diseases</vt:lpstr>
      <vt:lpstr>Call For Action</vt:lpstr>
      <vt:lpstr>Call For Action</vt:lpstr>
      <vt:lpstr>Call For Action</vt:lpstr>
      <vt:lpstr>Thank You!</vt:lpstr>
      <vt:lpstr>Contents of this template</vt:lpstr>
      <vt:lpstr>Table of contents</vt:lpstr>
      <vt:lpstr>Whoa</vt:lpstr>
      <vt:lpstr>About the project</vt:lpstr>
      <vt:lpstr>What we are working on</vt:lpstr>
      <vt:lpstr>Our company</vt:lpstr>
      <vt:lpstr>Now</vt:lpstr>
      <vt:lpstr>Future</vt:lpstr>
      <vt:lpstr>Major requirements</vt:lpstr>
      <vt:lpstr>Budget</vt:lpstr>
      <vt:lpstr>Project goals</vt:lpstr>
      <vt:lpstr>7,498,300</vt:lpstr>
      <vt:lpstr>Timeline</vt:lpstr>
      <vt:lpstr>A picture is worth a thousand words</vt:lpstr>
      <vt:lpstr>9h 55m 23s</vt:lpstr>
      <vt:lpstr>These are our partners</vt:lpstr>
      <vt:lpstr>—Someone Famous</vt:lpstr>
      <vt:lpstr>Predicted results</vt:lpstr>
      <vt:lpstr>Project stages</vt:lpstr>
      <vt:lpstr>Awesome words</vt:lpstr>
      <vt:lpstr>Recycling locations</vt:lpstr>
      <vt:lpstr>A picture always reinforces the concept</vt:lpstr>
      <vt:lpstr>Project plan</vt:lpstr>
      <vt:lpstr>Meet the team</vt:lpstr>
      <vt:lpstr>Sneak peek</vt:lpstr>
      <vt:lpstr>Thank you!</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 ..</dc:creator>
  <cp:revision>1</cp:revision>
  <dcterms:modified xsi:type="dcterms:W3CDTF">2022-11-18T14:35:43Z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0x0101008509C5EAB0618E4A81A411D96FD0BFBF</vt:lpwstr>
  </property>
</Properties>
</file>